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256" r:id="rId2"/>
    <p:sldId id="257" r:id="rId3"/>
    <p:sldId id="258" r:id="rId4"/>
    <p:sldId id="259" r:id="rId5"/>
    <p:sldId id="260" r:id="rId6"/>
    <p:sldId id="262" r:id="rId7"/>
    <p:sldId id="264" r:id="rId8"/>
    <p:sldId id="261" r:id="rId9"/>
    <p:sldId id="263" r:id="rId10"/>
    <p:sldId id="265" r:id="rId11"/>
    <p:sldId id="318" r:id="rId12"/>
    <p:sldId id="319" r:id="rId13"/>
    <p:sldId id="292" r:id="rId14"/>
    <p:sldId id="293" r:id="rId15"/>
    <p:sldId id="295" r:id="rId16"/>
    <p:sldId id="296" r:id="rId17"/>
    <p:sldId id="297" r:id="rId18"/>
    <p:sldId id="299" r:id="rId19"/>
    <p:sldId id="298" r:id="rId20"/>
    <p:sldId id="269" r:id="rId21"/>
    <p:sldId id="267" r:id="rId22"/>
    <p:sldId id="268" r:id="rId23"/>
    <p:sldId id="273" r:id="rId24"/>
    <p:sldId id="345" r:id="rId25"/>
    <p:sldId id="346" r:id="rId26"/>
    <p:sldId id="347" r:id="rId27"/>
    <p:sldId id="348" r:id="rId28"/>
    <p:sldId id="379" r:id="rId29"/>
    <p:sldId id="380" r:id="rId30"/>
    <p:sldId id="274" r:id="rId31"/>
    <p:sldId id="364" r:id="rId32"/>
    <p:sldId id="349" r:id="rId33"/>
    <p:sldId id="275" r:id="rId34"/>
    <p:sldId id="276" r:id="rId35"/>
    <p:sldId id="277" r:id="rId36"/>
    <p:sldId id="281" r:id="rId37"/>
    <p:sldId id="300" r:id="rId38"/>
    <p:sldId id="283" r:id="rId39"/>
    <p:sldId id="284" r:id="rId40"/>
    <p:sldId id="285" r:id="rId41"/>
    <p:sldId id="271" r:id="rId42"/>
    <p:sldId id="287" r:id="rId43"/>
    <p:sldId id="289" r:id="rId44"/>
    <p:sldId id="286" r:id="rId45"/>
  </p:sldIdLst>
  <p:sldSz cx="9144000" cy="5143500" type="screen16x9"/>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CD5E"/>
    <a:srgbClr val="FFEFB5"/>
    <a:srgbClr val="F1C428"/>
    <a:srgbClr val="F4D35E"/>
    <a:srgbClr val="EE964B"/>
    <a:srgbClr val="EC5439"/>
    <a:srgbClr val="1D2B50"/>
    <a:srgbClr val="F957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547"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0_2#1">
  <dgm:title val=""/>
  <dgm:desc val=""/>
  <dgm:catLst>
    <dgm:cat type="mainScheme" pri="10200"/>
  </dgm:catLst>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2">
  <dgm:title val=""/>
  <dgm:desc val=""/>
  <dgm:catLst>
    <dgm:cat type="mainScheme" pri="10200"/>
  </dgm:catLst>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77D31B3-3808-4FBA-8FA4-CC8D448A173E}" type="doc">
      <dgm:prSet loTypeId="urn:microsoft.com/office/officeart/2005/8/layout/orgChart1#1" loCatId="hierarchy" qsTypeId="urn:microsoft.com/office/officeart/2005/8/quickstyle/simple2#1" qsCatId="simple" csTypeId="urn:microsoft.com/office/officeart/2005/8/colors/accent0_2#1" csCatId="accent1" phldr="0"/>
      <dgm:spPr/>
      <dgm:t>
        <a:bodyPr/>
        <a:lstStyle/>
        <a:p>
          <a:endParaRPr lang="zh-CN" altLang="en-US"/>
        </a:p>
      </dgm:t>
    </dgm:pt>
    <dgm:pt modelId="{47C757F0-AA23-46BE-9311-EA432CDEEAA1}">
      <dgm:prSet phldrT="[文本]" phldr="0" custT="1"/>
      <dgm:spPr/>
      <dgm:t>
        <a:bodyPr vert="horz" wrap="square"/>
        <a:lstStyle/>
        <a:p>
          <a:pPr>
            <a:lnSpc>
              <a:spcPct val="100000"/>
            </a:lnSpc>
            <a:spcBef>
              <a:spcPct val="0"/>
            </a:spcBef>
            <a:spcAft>
              <a:spcPct val="35000"/>
            </a:spcAft>
          </a:pPr>
          <a:r>
            <a:rPr lang="zh-CN" altLang="en-US" sz="1050">
              <a:latin typeface="思源黑体 CN Regular" panose="020B0500000000000000" charset="-122"/>
              <a:ea typeface="思源黑体 CN Regular" panose="020B0500000000000000" charset="-122"/>
            </a:rPr>
            <a:t>董事长 </a:t>
          </a:r>
        </a:p>
      </dgm:t>
    </dgm:pt>
    <dgm:pt modelId="{AB39B06D-FE6C-48B2-B5B4-77CD0C8CF7AD}" type="parTrans" cxnId="{2B2789D1-D5B0-47F6-B916-31159B51F2F3}">
      <dgm:prSet/>
      <dgm:spPr/>
      <dgm:t>
        <a:bodyPr/>
        <a:lstStyle/>
        <a:p>
          <a:endParaRPr lang="zh-CN" altLang="en-US"/>
        </a:p>
      </dgm:t>
    </dgm:pt>
    <dgm:pt modelId="{DF0D1C21-B79E-4875-B7FA-EF183CB48B88}" type="sibTrans" cxnId="{2B2789D1-D5B0-47F6-B916-31159B51F2F3}">
      <dgm:prSet/>
      <dgm:spPr/>
      <dgm:t>
        <a:bodyPr/>
        <a:lstStyle/>
        <a:p>
          <a:endParaRPr lang="zh-CN" altLang="en-US"/>
        </a:p>
      </dgm:t>
    </dgm:pt>
    <dgm:pt modelId="{486DD3CA-80E7-4616-BE1C-47C167F004B5}">
      <dgm:prSet phldr="0" custT="0"/>
      <dgm:spPr/>
      <dgm:t>
        <a:bodyPr vert="horz" wrap="square"/>
        <a:lstStyle/>
        <a:p>
          <a:pPr>
            <a:lnSpc>
              <a:spcPct val="100000"/>
            </a:lnSpc>
            <a:spcBef>
              <a:spcPct val="0"/>
            </a:spcBef>
            <a:spcAft>
              <a:spcPct val="35000"/>
            </a:spcAft>
          </a:pPr>
          <a:r>
            <a:rPr lang="zh-CN"/>
            <a:t>行政人事部</a:t>
          </a:r>
          <a:endParaRPr altLang="en-US"/>
        </a:p>
      </dgm:t>
    </dgm:pt>
    <dgm:pt modelId="{02848F88-8114-4BF3-97F8-79EC382ECFF3}" type="parTrans" cxnId="{7796BDBA-6824-4337-B912-D0102AC8993A}">
      <dgm:prSet>
        <dgm:style>
          <a:lnRef idx="3">
            <a:schemeClr val="dk1"/>
          </a:lnRef>
          <a:fillRef idx="0">
            <a:schemeClr val="dk1"/>
          </a:fillRef>
          <a:effectRef idx="2">
            <a:schemeClr val="dk1"/>
          </a:effectRef>
          <a:fontRef idx="minor">
            <a:schemeClr val="tx1"/>
          </a:fontRef>
        </dgm:style>
      </dgm:prSet>
      <dgm:spPr/>
    </dgm:pt>
    <dgm:pt modelId="{A875D517-9DE1-4979-BE0C-CECC5BF2560B}" type="sibTrans" cxnId="{7796BDBA-6824-4337-B912-D0102AC8993A}">
      <dgm:prSet/>
      <dgm:spPr/>
    </dgm:pt>
    <dgm:pt modelId="{5BF4C580-EDA3-4E72-A19D-90DC7809889F}">
      <dgm:prSet phldr="0" custT="0"/>
      <dgm:spPr/>
      <dgm:t>
        <a:bodyPr vert="horz" wrap="square"/>
        <a:lstStyle/>
        <a:p>
          <a:pPr>
            <a:lnSpc>
              <a:spcPct val="100000"/>
            </a:lnSpc>
            <a:spcBef>
              <a:spcPct val="0"/>
            </a:spcBef>
            <a:spcAft>
              <a:spcPct val="35000"/>
            </a:spcAft>
          </a:pPr>
          <a:r>
            <a:rPr lang="zh-CN"/>
            <a:t>保卫</a:t>
          </a:r>
          <a:endParaRPr altLang="en-US"/>
        </a:p>
      </dgm:t>
    </dgm:pt>
    <dgm:pt modelId="{82B1C0F3-737F-4B5D-B03D-164987B5AF4F}" type="parTrans" cxnId="{A32380CD-5FE5-4433-A255-72E7D9EF1211}">
      <dgm:prSet/>
      <dgm:spPr/>
    </dgm:pt>
    <dgm:pt modelId="{F362B372-2E08-4890-9672-4521D4DFDA46}" type="sibTrans" cxnId="{A32380CD-5FE5-4433-A255-72E7D9EF1211}">
      <dgm:prSet/>
      <dgm:spPr/>
    </dgm:pt>
    <dgm:pt modelId="{99FD9FD7-4581-455B-934A-AF252AF504F3}">
      <dgm:prSet phldr="0" custT="0"/>
      <dgm:spPr/>
      <dgm:t>
        <a:bodyPr vert="horz" wrap="square"/>
        <a:lstStyle/>
        <a:p>
          <a:pPr>
            <a:lnSpc>
              <a:spcPct val="100000"/>
            </a:lnSpc>
            <a:spcBef>
              <a:spcPct val="0"/>
            </a:spcBef>
            <a:spcAft>
              <a:spcPct val="35000"/>
            </a:spcAft>
          </a:pPr>
          <a:r>
            <a:rPr lang="zh-CN"/>
            <a:t>人事部</a:t>
          </a:r>
          <a:endParaRPr altLang="en-US"/>
        </a:p>
      </dgm:t>
    </dgm:pt>
    <dgm:pt modelId="{2E2F94FF-A4AE-4EED-8393-47589033FAEE}" type="parTrans" cxnId="{E890DBE1-A1D0-4AC8-AFC5-496A3A1364BF}">
      <dgm:prSet/>
      <dgm:spPr/>
    </dgm:pt>
    <dgm:pt modelId="{A6D9BB9E-2A59-4DC8-ABEA-C996942855F8}" type="sibTrans" cxnId="{E890DBE1-A1D0-4AC8-AFC5-496A3A1364BF}">
      <dgm:prSet/>
      <dgm:spPr/>
    </dgm:pt>
    <dgm:pt modelId="{24C944DC-DDB9-498A-85A6-2A4F7964C9F6}">
      <dgm:prSet phldr="0" custT="0"/>
      <dgm:spPr/>
      <dgm:t>
        <a:bodyPr vert="horz" wrap="square"/>
        <a:lstStyle/>
        <a:p>
          <a:pPr>
            <a:lnSpc>
              <a:spcPct val="100000"/>
            </a:lnSpc>
            <a:spcBef>
              <a:spcPct val="0"/>
            </a:spcBef>
            <a:spcAft>
              <a:spcPct val="35000"/>
            </a:spcAft>
          </a:pPr>
          <a:r>
            <a:rPr lang="zh-CN"/>
            <a:t>后勤</a:t>
          </a:r>
          <a:endParaRPr altLang="en-US"/>
        </a:p>
      </dgm:t>
    </dgm:pt>
    <dgm:pt modelId="{05A0CE1A-B85A-435F-8B26-95B2960E85EB}" type="parTrans" cxnId="{F248D9E8-0F2C-4397-BA9B-29228EF7CCB5}">
      <dgm:prSet/>
      <dgm:spPr/>
    </dgm:pt>
    <dgm:pt modelId="{90E13CFB-B77C-4A85-A19F-C8D3EF63D11B}" type="sibTrans" cxnId="{F248D9E8-0F2C-4397-BA9B-29228EF7CCB5}">
      <dgm:prSet/>
      <dgm:spPr/>
    </dgm:pt>
    <dgm:pt modelId="{BF5865D1-4348-4A94-A503-396A0869FC2F}">
      <dgm:prSet phldr="0" custT="0"/>
      <dgm:spPr/>
      <dgm:t>
        <a:bodyPr vert="horz" wrap="square"/>
        <a:lstStyle/>
        <a:p>
          <a:pPr>
            <a:lnSpc>
              <a:spcPct val="100000"/>
            </a:lnSpc>
            <a:spcBef>
              <a:spcPct val="0"/>
            </a:spcBef>
            <a:spcAft>
              <a:spcPct val="35000"/>
            </a:spcAft>
          </a:pPr>
          <a:r>
            <a:rPr lang="zh-CN"/>
            <a:t>电工</a:t>
          </a:r>
          <a:endParaRPr altLang="en-US"/>
        </a:p>
      </dgm:t>
    </dgm:pt>
    <dgm:pt modelId="{0ECB1823-207E-44A0-AFCF-96238E4588FF}" type="parTrans" cxnId="{D5112A4D-198C-4072-83A4-8F00D3853D75}">
      <dgm:prSet/>
      <dgm:spPr/>
    </dgm:pt>
    <dgm:pt modelId="{88E38381-65F2-4FFA-8B88-D63926684DC1}" type="sibTrans" cxnId="{D5112A4D-198C-4072-83A4-8F00D3853D75}">
      <dgm:prSet/>
      <dgm:spPr/>
    </dgm:pt>
    <dgm:pt modelId="{38341F33-95A3-4AC5-A759-2507742824FB}" type="asst">
      <dgm:prSet phldr="0" custT="0"/>
      <dgm:spPr/>
      <dgm:t>
        <a:bodyPr vert="horz" wrap="square"/>
        <a:lstStyle/>
        <a:p>
          <a:pPr>
            <a:lnSpc>
              <a:spcPct val="100000"/>
            </a:lnSpc>
            <a:spcBef>
              <a:spcPct val="0"/>
            </a:spcBef>
            <a:spcAft>
              <a:spcPct val="35000"/>
            </a:spcAft>
          </a:pPr>
          <a:r>
            <a:rPr lang="zh-CN" altLang="en-US"/>
            <a:t>副总经理</a:t>
          </a:r>
          <a:endParaRPr lang="en-US"/>
        </a:p>
      </dgm:t>
    </dgm:pt>
    <dgm:pt modelId="{B768C9D1-71A7-4C3C-9385-069ABD43B904}" type="parTrans" cxnId="{CC9F4331-DF95-4ED6-A229-E7D71F67F5A8}">
      <dgm:prSet>
        <dgm:style>
          <a:lnRef idx="3">
            <a:schemeClr val="dk1"/>
          </a:lnRef>
          <a:fillRef idx="0">
            <a:schemeClr val="dk1"/>
          </a:fillRef>
          <a:effectRef idx="2">
            <a:schemeClr val="dk1"/>
          </a:effectRef>
          <a:fontRef idx="minor">
            <a:schemeClr val="tx1"/>
          </a:fontRef>
        </dgm:style>
      </dgm:prSet>
      <dgm:spPr/>
    </dgm:pt>
    <dgm:pt modelId="{0B28F321-1FD8-44ED-85FB-7B052550928C}" type="sibTrans" cxnId="{CC9F4331-DF95-4ED6-A229-E7D71F67F5A8}">
      <dgm:prSet/>
      <dgm:spPr/>
    </dgm:pt>
    <dgm:pt modelId="{8E260042-1334-4330-8A74-629ED8AC2224}">
      <dgm:prSet phldr="0" custT="0"/>
      <dgm:spPr/>
      <dgm:t>
        <a:bodyPr vert="horz" wrap="square"/>
        <a:lstStyle/>
        <a:p>
          <a:pPr>
            <a:lnSpc>
              <a:spcPct val="100000"/>
            </a:lnSpc>
            <a:spcBef>
              <a:spcPct val="0"/>
            </a:spcBef>
            <a:spcAft>
              <a:spcPct val="35000"/>
            </a:spcAft>
          </a:pPr>
          <a:r>
            <a:rPr lang="zh-CN"/>
            <a:t>生产部</a:t>
          </a:r>
          <a:endParaRPr altLang="en-US"/>
        </a:p>
      </dgm:t>
    </dgm:pt>
    <dgm:pt modelId="{7DEFC2B7-4FC6-4065-94DA-51AD41895246}" type="parTrans" cxnId="{14674520-4A13-403A-860F-6E04DF9DDBD3}">
      <dgm:prSet/>
      <dgm:spPr/>
    </dgm:pt>
    <dgm:pt modelId="{58116E86-3EB6-4B6E-9911-177E549B702C}" type="sibTrans" cxnId="{14674520-4A13-403A-860F-6E04DF9DDBD3}">
      <dgm:prSet/>
      <dgm:spPr/>
    </dgm:pt>
    <dgm:pt modelId="{E0A2AADE-91D0-409B-B8C8-263A57B0E26B}">
      <dgm:prSet phldr="0" custT="0"/>
      <dgm:spPr/>
      <dgm:t>
        <a:bodyPr vert="horz" wrap="square"/>
        <a:lstStyle/>
        <a:p>
          <a:pPr>
            <a:lnSpc>
              <a:spcPct val="100000"/>
            </a:lnSpc>
            <a:spcBef>
              <a:spcPct val="0"/>
            </a:spcBef>
            <a:spcAft>
              <a:spcPct val="35000"/>
            </a:spcAft>
          </a:pPr>
          <a:r>
            <a:rPr lang="zh-CN" altLang="en-US"/>
            <a:t>吸塑车间</a:t>
          </a:r>
          <a:endParaRPr lang="en-US"/>
        </a:p>
      </dgm:t>
    </dgm:pt>
    <dgm:pt modelId="{8CB6E427-5F94-4DAE-9DC0-8906B4AEA0D9}" type="parTrans" cxnId="{51722522-5F9A-4F38-9DAE-1195D22A4F92}">
      <dgm:prSet/>
      <dgm:spPr/>
    </dgm:pt>
    <dgm:pt modelId="{1DDAD961-C579-4140-B55F-646C6275DC22}" type="sibTrans" cxnId="{51722522-5F9A-4F38-9DAE-1195D22A4F92}">
      <dgm:prSet/>
      <dgm:spPr/>
    </dgm:pt>
    <dgm:pt modelId="{81C62AAA-2133-4B57-80A9-EB72055C7673}">
      <dgm:prSet phldr="0" custT="0"/>
      <dgm:spPr/>
      <dgm:t>
        <a:bodyPr vert="horz" wrap="square"/>
        <a:lstStyle/>
        <a:p>
          <a:pPr>
            <a:lnSpc>
              <a:spcPct val="100000"/>
            </a:lnSpc>
            <a:spcBef>
              <a:spcPct val="0"/>
            </a:spcBef>
            <a:spcAft>
              <a:spcPct val="35000"/>
            </a:spcAft>
          </a:pPr>
          <a:r>
            <a:rPr lang="zh-CN"/>
            <a:t>注塑车间</a:t>
          </a:r>
          <a:endParaRPr altLang="en-US"/>
        </a:p>
      </dgm:t>
    </dgm:pt>
    <dgm:pt modelId="{B5630C28-5032-45E4-A900-F5C59EE2944B}" type="parTrans" cxnId="{E08C7E6A-A1A5-4A48-A69D-E43760ECAC99}">
      <dgm:prSet/>
      <dgm:spPr/>
    </dgm:pt>
    <dgm:pt modelId="{0E5BB70F-0CA0-4936-AD84-8E5A50106392}" type="sibTrans" cxnId="{E08C7E6A-A1A5-4A48-A69D-E43760ECAC99}">
      <dgm:prSet/>
      <dgm:spPr/>
    </dgm:pt>
    <dgm:pt modelId="{2C8247BF-F7F7-4ACD-8CE1-F6022180990C}">
      <dgm:prSet phldr="0" custT="0"/>
      <dgm:spPr/>
      <dgm:t>
        <a:bodyPr vert="horz" wrap="square"/>
        <a:lstStyle/>
        <a:p>
          <a:pPr>
            <a:lnSpc>
              <a:spcPct val="100000"/>
            </a:lnSpc>
            <a:spcBef>
              <a:spcPct val="0"/>
            </a:spcBef>
            <a:spcAft>
              <a:spcPct val="35000"/>
            </a:spcAft>
          </a:pPr>
          <a:r>
            <a:rPr lang="zh-CN"/>
            <a:t>五金部</a:t>
          </a:r>
          <a:endParaRPr altLang="en-US"/>
        </a:p>
      </dgm:t>
    </dgm:pt>
    <dgm:pt modelId="{89890857-4C2A-4E8D-B6F3-6630279C795A}" type="parTrans" cxnId="{C5E23563-1CF1-401D-BF2E-8A21C05675DD}">
      <dgm:prSet/>
      <dgm:spPr/>
    </dgm:pt>
    <dgm:pt modelId="{E8D43728-32E0-438B-A7BC-DE86DECA9A6A}" type="sibTrans" cxnId="{C5E23563-1CF1-401D-BF2E-8A21C05675DD}">
      <dgm:prSet/>
      <dgm:spPr/>
    </dgm:pt>
    <dgm:pt modelId="{BDFAF010-4090-4573-B9F9-F701D0AFBC1F}">
      <dgm:prSet phldr="0" custT="0"/>
      <dgm:spPr/>
      <dgm:t>
        <a:bodyPr vert="horz" wrap="square"/>
        <a:lstStyle/>
        <a:p>
          <a:pPr>
            <a:lnSpc>
              <a:spcPct val="100000"/>
            </a:lnSpc>
            <a:spcBef>
              <a:spcPct val="0"/>
            </a:spcBef>
            <a:spcAft>
              <a:spcPct val="35000"/>
            </a:spcAft>
          </a:pPr>
          <a:r>
            <a:rPr lang="zh-CN"/>
            <a:t>箱包车间</a:t>
          </a:r>
        </a:p>
      </dgm:t>
    </dgm:pt>
    <dgm:pt modelId="{8618E86B-7CA2-40AF-9C06-1AF1B3FE918F}" type="parTrans" cxnId="{1B22C15A-92E6-4EEA-A69D-17147FC57886}">
      <dgm:prSet/>
      <dgm:spPr/>
    </dgm:pt>
    <dgm:pt modelId="{C29C031E-5F45-4B2F-9196-53D9735AC891}" type="sibTrans" cxnId="{1B22C15A-92E6-4EEA-A69D-17147FC57886}">
      <dgm:prSet/>
      <dgm:spPr/>
    </dgm:pt>
    <dgm:pt modelId="{B7000BF1-88A7-4B42-AB41-60D24C5851FE}">
      <dgm:prSet phldr="0" custT="0"/>
      <dgm:spPr/>
      <dgm:t>
        <a:bodyPr vert="horz" wrap="square"/>
        <a:lstStyle/>
        <a:p>
          <a:pPr>
            <a:lnSpc>
              <a:spcPct val="100000"/>
            </a:lnSpc>
            <a:spcBef>
              <a:spcPct val="0"/>
            </a:spcBef>
            <a:spcAft>
              <a:spcPct val="35000"/>
            </a:spcAft>
          </a:pPr>
          <a:r>
            <a:rPr lang="zh-CN"/>
            <a:t>拉杆配件</a:t>
          </a:r>
          <a:endParaRPr altLang="en-US"/>
        </a:p>
      </dgm:t>
    </dgm:pt>
    <dgm:pt modelId="{D4074384-9BFE-4E2D-A49D-17B045AD59A7}" type="parTrans" cxnId="{305F13A1-CC18-455D-917C-B17DEDEA2216}">
      <dgm:prSet/>
      <dgm:spPr/>
    </dgm:pt>
    <dgm:pt modelId="{78020586-5C3A-4FF0-B8C8-855524B05AFD}" type="sibTrans" cxnId="{305F13A1-CC18-455D-917C-B17DEDEA2216}">
      <dgm:prSet/>
      <dgm:spPr/>
    </dgm:pt>
    <dgm:pt modelId="{52C4715E-A7C2-4046-80E9-1DFF66C5D0E6}">
      <dgm:prSet phldr="0" custT="0"/>
      <dgm:spPr/>
      <dgm:t>
        <a:bodyPr vert="horz" wrap="square"/>
        <a:lstStyle/>
        <a:p>
          <a:pPr>
            <a:lnSpc>
              <a:spcPct val="100000"/>
            </a:lnSpc>
            <a:spcBef>
              <a:spcPct val="0"/>
            </a:spcBef>
            <a:spcAft>
              <a:spcPct val="35000"/>
            </a:spcAft>
          </a:pPr>
          <a:r>
            <a:rPr lang="zh-CN" altLang="en-US"/>
            <a:t>针车部</a:t>
          </a:r>
          <a:endParaRPr lang="en-US"/>
        </a:p>
      </dgm:t>
    </dgm:pt>
    <dgm:pt modelId="{A2B472F3-2392-4946-B110-F3747B0B8351}" type="parTrans" cxnId="{202B4A0E-DB1C-4842-AAA8-B897F2EDE200}">
      <dgm:prSet/>
      <dgm:spPr/>
    </dgm:pt>
    <dgm:pt modelId="{7F4A4138-DDB1-487F-8783-B260E3B537B7}" type="sibTrans" cxnId="{202B4A0E-DB1C-4842-AAA8-B897F2EDE200}">
      <dgm:prSet/>
      <dgm:spPr/>
    </dgm:pt>
    <dgm:pt modelId="{EB582BD2-B8ED-438A-8F4B-332A56583AAD}">
      <dgm:prSet phldr="0" custT="0"/>
      <dgm:spPr/>
      <dgm:t>
        <a:bodyPr vert="horz" wrap="square"/>
        <a:lstStyle/>
        <a:p>
          <a:pPr>
            <a:lnSpc>
              <a:spcPct val="100000"/>
            </a:lnSpc>
            <a:spcBef>
              <a:spcPct val="0"/>
            </a:spcBef>
            <a:spcAft>
              <a:spcPct val="35000"/>
            </a:spcAft>
          </a:pPr>
          <a:r>
            <a:rPr lang="zh-CN"/>
            <a:t>维修部</a:t>
          </a:r>
          <a:endParaRPr altLang="en-US"/>
        </a:p>
      </dgm:t>
    </dgm:pt>
    <dgm:pt modelId="{3648944A-F520-4E33-8168-C5CF506DFCCB}" type="parTrans" cxnId="{10BE879A-1FE7-4FD6-A6AF-3B020942F23F}">
      <dgm:prSet/>
      <dgm:spPr/>
    </dgm:pt>
    <dgm:pt modelId="{1DC089D3-1A5A-4BC9-8436-4DFE6A9CA9C4}" type="sibTrans" cxnId="{10BE879A-1FE7-4FD6-A6AF-3B020942F23F}">
      <dgm:prSet/>
      <dgm:spPr/>
    </dgm:pt>
    <dgm:pt modelId="{CC42FE2F-F726-40B2-856E-12DEC7EF2B67}">
      <dgm:prSet phldr="0" custT="0"/>
      <dgm:spPr/>
      <dgm:t>
        <a:bodyPr vert="horz" wrap="square"/>
        <a:lstStyle/>
        <a:p>
          <a:pPr>
            <a:lnSpc>
              <a:spcPct val="100000"/>
            </a:lnSpc>
            <a:spcBef>
              <a:spcPct val="0"/>
            </a:spcBef>
            <a:spcAft>
              <a:spcPct val="35000"/>
            </a:spcAft>
          </a:pPr>
          <a:r>
            <a:rPr lang="zh-CN"/>
            <a:t>组装部</a:t>
          </a:r>
          <a:endParaRPr altLang="en-US"/>
        </a:p>
      </dgm:t>
    </dgm:pt>
    <dgm:pt modelId="{1A92DD04-F775-4049-BCAA-D88C6BF1F988}" type="parTrans" cxnId="{FE6F4273-F95B-4D24-97D5-AC083238661B}">
      <dgm:prSet/>
      <dgm:spPr/>
    </dgm:pt>
    <dgm:pt modelId="{EE2A0B1E-242A-45E0-AF93-189B8504FF2F}" type="sibTrans" cxnId="{FE6F4273-F95B-4D24-97D5-AC083238661B}">
      <dgm:prSet/>
      <dgm:spPr/>
    </dgm:pt>
    <dgm:pt modelId="{8E7F8E9C-F3A6-44E1-BC46-5F15EA06593D}">
      <dgm:prSet phldr="0" custT="0"/>
      <dgm:spPr/>
      <dgm:t>
        <a:bodyPr vert="horz" wrap="square"/>
        <a:lstStyle/>
        <a:p>
          <a:pPr>
            <a:lnSpc>
              <a:spcPct val="100000"/>
            </a:lnSpc>
            <a:spcBef>
              <a:spcPct val="0"/>
            </a:spcBef>
            <a:spcAft>
              <a:spcPct val="35000"/>
            </a:spcAft>
          </a:pPr>
          <a:r>
            <a:rPr lang="zh-CN"/>
            <a:t>供应链部</a:t>
          </a:r>
          <a:endParaRPr altLang="en-US"/>
        </a:p>
      </dgm:t>
    </dgm:pt>
    <dgm:pt modelId="{A60AE7F4-7FA5-4BBD-90B9-CEAF1505A8D6}" type="parTrans" cxnId="{4BED5259-DAB8-4AF0-849D-56AF45D6B169}">
      <dgm:prSet/>
      <dgm:spPr/>
    </dgm:pt>
    <dgm:pt modelId="{E3D38279-6F12-40A8-A973-F684AB2FEA70}" type="sibTrans" cxnId="{4BED5259-DAB8-4AF0-849D-56AF45D6B169}">
      <dgm:prSet/>
      <dgm:spPr/>
    </dgm:pt>
    <dgm:pt modelId="{88438549-ADCA-4F7D-AEC6-0BDEEA65A9E7}">
      <dgm:prSet phldr="0" custT="0"/>
      <dgm:spPr/>
      <dgm:t>
        <a:bodyPr vert="horz" wrap="square"/>
        <a:lstStyle/>
        <a:p>
          <a:pPr>
            <a:lnSpc>
              <a:spcPct val="100000"/>
            </a:lnSpc>
            <a:spcBef>
              <a:spcPct val="0"/>
            </a:spcBef>
            <a:spcAft>
              <a:spcPct val="35000"/>
            </a:spcAft>
          </a:pPr>
          <a:r>
            <a:rPr lang="zh-CN"/>
            <a:t>采购</a:t>
          </a:r>
          <a:endParaRPr altLang="en-US"/>
        </a:p>
      </dgm:t>
    </dgm:pt>
    <dgm:pt modelId="{293B19CB-A802-4B93-90CC-D3CADD5DABF8}" type="parTrans" cxnId="{E3AC85FF-9512-4C61-9EA2-34B398212F3F}">
      <dgm:prSet/>
      <dgm:spPr/>
    </dgm:pt>
    <dgm:pt modelId="{51A1F416-1B88-45FB-B198-A377217C9E75}" type="sibTrans" cxnId="{E3AC85FF-9512-4C61-9EA2-34B398212F3F}">
      <dgm:prSet/>
      <dgm:spPr/>
    </dgm:pt>
    <dgm:pt modelId="{FA06D88D-1859-4875-A580-F03B3D6767CE}">
      <dgm:prSet phldr="0" custT="0"/>
      <dgm:spPr/>
      <dgm:t>
        <a:bodyPr vert="horz" wrap="square"/>
        <a:lstStyle/>
        <a:p>
          <a:pPr>
            <a:lnSpc>
              <a:spcPct val="100000"/>
            </a:lnSpc>
            <a:spcBef>
              <a:spcPct val="0"/>
            </a:spcBef>
            <a:spcAft>
              <a:spcPct val="35000"/>
            </a:spcAft>
          </a:pPr>
          <a:r>
            <a:rPr lang="zh-CN"/>
            <a:t>仓库</a:t>
          </a:r>
          <a:endParaRPr altLang="en-US"/>
        </a:p>
      </dgm:t>
    </dgm:pt>
    <dgm:pt modelId="{414BA600-D3B5-405B-B1F0-D3134775E3B5}" type="parTrans" cxnId="{F868A9E2-0152-4A7C-80FD-505493AD01E3}">
      <dgm:prSet/>
      <dgm:spPr/>
    </dgm:pt>
    <dgm:pt modelId="{1BD7B647-C5BA-441B-B27F-F07DBEE6D5CB}" type="sibTrans" cxnId="{F868A9E2-0152-4A7C-80FD-505493AD01E3}">
      <dgm:prSet/>
      <dgm:spPr/>
    </dgm:pt>
    <dgm:pt modelId="{67288AB0-A83D-4F63-B1F0-25D0441E4DA7}">
      <dgm:prSet phldr="0" custT="0"/>
      <dgm:spPr/>
      <dgm:t>
        <a:bodyPr vert="horz" wrap="square"/>
        <a:lstStyle/>
        <a:p>
          <a:pPr>
            <a:lnSpc>
              <a:spcPct val="100000"/>
            </a:lnSpc>
            <a:spcBef>
              <a:spcPct val="0"/>
            </a:spcBef>
            <a:spcAft>
              <a:spcPct val="35000"/>
            </a:spcAft>
          </a:pPr>
          <a:r>
            <a:rPr lang="zh-CN"/>
            <a:t>运输</a:t>
          </a:r>
          <a:endParaRPr altLang="en-US"/>
        </a:p>
      </dgm:t>
    </dgm:pt>
    <dgm:pt modelId="{3718C3B4-78E0-43FA-971B-4C3EB9AF5D6A}" type="parTrans" cxnId="{FB4D706F-C9A3-41E8-8994-F29357FA4793}">
      <dgm:prSet/>
      <dgm:spPr/>
    </dgm:pt>
    <dgm:pt modelId="{514BF2C3-9A8B-4828-99C2-662E2D8AB31C}" type="sibTrans" cxnId="{FB4D706F-C9A3-41E8-8994-F29357FA4793}">
      <dgm:prSet/>
      <dgm:spPr/>
    </dgm:pt>
    <dgm:pt modelId="{CB06DD1F-E905-4738-BBB0-FCC33EB2BA7F}">
      <dgm:prSet phldr="0" custT="0"/>
      <dgm:spPr/>
      <dgm:t>
        <a:bodyPr vert="horz" wrap="square"/>
        <a:lstStyle/>
        <a:p>
          <a:pPr>
            <a:lnSpc>
              <a:spcPct val="100000"/>
            </a:lnSpc>
            <a:spcBef>
              <a:spcPct val="0"/>
            </a:spcBef>
            <a:spcAft>
              <a:spcPct val="35000"/>
            </a:spcAft>
          </a:pPr>
          <a:r>
            <a:rPr lang="zh-CN"/>
            <a:t>物业部</a:t>
          </a:r>
          <a:endParaRPr altLang="en-US"/>
        </a:p>
      </dgm:t>
    </dgm:pt>
    <dgm:pt modelId="{C15DE752-778B-45FC-A886-6B8AAD0B7636}" type="parTrans" cxnId="{269504D1-CD0F-41FE-A280-73E4AA5F04FA}">
      <dgm:prSet>
        <dgm:style>
          <a:lnRef idx="3">
            <a:schemeClr val="dk1"/>
          </a:lnRef>
          <a:fillRef idx="0">
            <a:schemeClr val="dk1"/>
          </a:fillRef>
          <a:effectRef idx="2">
            <a:schemeClr val="dk1"/>
          </a:effectRef>
          <a:fontRef idx="minor">
            <a:schemeClr val="tx1"/>
          </a:fontRef>
        </dgm:style>
      </dgm:prSet>
      <dgm:spPr/>
    </dgm:pt>
    <dgm:pt modelId="{5F56F113-9B17-4AEF-B773-616E6AD93112}" type="sibTrans" cxnId="{269504D1-CD0F-41FE-A280-73E4AA5F04FA}">
      <dgm:prSet/>
      <dgm:spPr/>
    </dgm:pt>
    <dgm:pt modelId="{B29BF47F-FB6F-4BB3-8B1F-25C507DDACF5}" type="asst">
      <dgm:prSet phldrT="[文本]" phldr="0" custT="1"/>
      <dgm:spPr/>
      <dgm:t>
        <a:bodyPr vert="horz" wrap="square"/>
        <a:lstStyle>
          <a:lvl1pPr algn="ctr">
            <a:defRPr sz="800"/>
          </a:lvl1pPr>
          <a:lvl2pPr marL="57150" indent="-57150" algn="ctr">
            <a:defRPr sz="600"/>
          </a:lvl2pPr>
          <a:lvl3pPr marL="114300" indent="-57150" algn="ctr">
            <a:defRPr sz="600"/>
          </a:lvl3pPr>
          <a:lvl4pPr marL="171450" indent="-57150" algn="ctr">
            <a:defRPr sz="600"/>
          </a:lvl4pPr>
          <a:lvl5pPr marL="228600" indent="-57150" algn="ctr">
            <a:defRPr sz="600"/>
          </a:lvl5pPr>
          <a:lvl6pPr marL="285750" indent="-57150" algn="ctr">
            <a:defRPr sz="600"/>
          </a:lvl6pPr>
          <a:lvl7pPr marL="342900" indent="-57150" algn="ctr">
            <a:defRPr sz="600"/>
          </a:lvl7pPr>
          <a:lvl8pPr marL="400050" indent="-57150" algn="ctr">
            <a:defRPr sz="600"/>
          </a:lvl8pPr>
          <a:lvl9pPr marL="457200" indent="-57150" algn="ctr">
            <a:defRPr sz="600"/>
          </a:lvl9pPr>
        </a:lstStyle>
        <a:p>
          <a:pPr>
            <a:lnSpc>
              <a:spcPct val="100000"/>
            </a:lnSpc>
            <a:spcBef>
              <a:spcPct val="0"/>
            </a:spcBef>
            <a:spcAft>
              <a:spcPct val="35000"/>
            </a:spcAft>
          </a:pPr>
          <a:r>
            <a:rPr lang="zh-CN" altLang="en-US" sz="900">
              <a:sym typeface="+mn-ea"/>
            </a:rPr>
            <a:t>副总经理</a:t>
          </a:r>
          <a:endParaRPr lang="zh-CN" altLang="en-US" sz="900"/>
        </a:p>
      </dgm:t>
    </dgm:pt>
    <dgm:pt modelId="{4294CB15-5EAF-442A-BADC-24588A60ECFF}" type="parTrans" cxnId="{5579AC3A-99EB-44A4-9506-BC3925B2EAA0}">
      <dgm:prSet>
        <dgm:style>
          <a:lnRef idx="3">
            <a:schemeClr val="accent2"/>
          </a:lnRef>
          <a:fillRef idx="0">
            <a:schemeClr val="accent2"/>
          </a:fillRef>
          <a:effectRef idx="2">
            <a:schemeClr val="accent2"/>
          </a:effectRef>
          <a:fontRef idx="minor">
            <a:schemeClr val="tx1"/>
          </a:fontRef>
        </dgm:style>
      </dgm:prSet>
      <dgm:spPr/>
      <dgm:t>
        <a:bodyPr/>
        <a:lstStyle/>
        <a:p>
          <a:endParaRPr lang="zh-CN" altLang="en-US"/>
        </a:p>
      </dgm:t>
    </dgm:pt>
    <dgm:pt modelId="{4FBEC948-3FA9-4375-B83A-B44348E5F34D}" type="sibTrans" cxnId="{5579AC3A-99EB-44A4-9506-BC3925B2EAA0}">
      <dgm:prSet/>
      <dgm:spPr/>
      <dgm:t>
        <a:bodyPr/>
        <a:lstStyle/>
        <a:p>
          <a:endParaRPr lang="zh-CN" altLang="en-US"/>
        </a:p>
      </dgm:t>
    </dgm:pt>
    <dgm:pt modelId="{AF4A7226-C6EA-490C-AF40-5D1C817BC2BC}">
      <dgm:prSet phldr="0" custT="0"/>
      <dgm:spPr/>
      <dgm:t>
        <a:bodyPr vert="horz" wrap="square"/>
        <a:lstStyle/>
        <a:p>
          <a:pPr>
            <a:lnSpc>
              <a:spcPct val="100000"/>
            </a:lnSpc>
            <a:spcBef>
              <a:spcPct val="0"/>
            </a:spcBef>
            <a:spcAft>
              <a:spcPct val="35000"/>
            </a:spcAft>
          </a:pPr>
          <a:r>
            <a:rPr lang="zh-CN"/>
            <a:t>技术总监</a:t>
          </a:r>
          <a:endParaRPr altLang="en-US"/>
        </a:p>
      </dgm:t>
    </dgm:pt>
    <dgm:pt modelId="{B6308F51-17B5-4707-AF59-14A49F82CF03}" type="parTrans" cxnId="{B90A6FF3-982E-44A7-A577-0C21774469E1}">
      <dgm:prSet/>
      <dgm:spPr/>
    </dgm:pt>
    <dgm:pt modelId="{AB10632E-1E01-4465-A4A6-548D454E14C9}" type="sibTrans" cxnId="{B90A6FF3-982E-44A7-A577-0C21774469E1}">
      <dgm:prSet/>
      <dgm:spPr/>
    </dgm:pt>
    <dgm:pt modelId="{5583B638-0045-4B1C-8C60-190FD416B88C}">
      <dgm:prSet phldr="0" custT="0"/>
      <dgm:spPr/>
      <dgm:t>
        <a:bodyPr vert="horz" wrap="square"/>
        <a:lstStyle/>
        <a:p>
          <a:pPr>
            <a:lnSpc>
              <a:spcPct val="100000"/>
            </a:lnSpc>
            <a:spcBef>
              <a:spcPct val="0"/>
            </a:spcBef>
            <a:spcAft>
              <a:spcPct val="35000"/>
            </a:spcAft>
          </a:pPr>
          <a:r>
            <a:rPr lang="zh-CN"/>
            <a:t>模具部</a:t>
          </a:r>
          <a:endParaRPr altLang="en-US"/>
        </a:p>
      </dgm:t>
    </dgm:pt>
    <dgm:pt modelId="{3261B9DF-F74A-4F6C-81BE-7991BD6DFA77}" type="parTrans" cxnId="{333C4469-8302-4F4B-B4D4-575445160A9E}">
      <dgm:prSet/>
      <dgm:spPr/>
    </dgm:pt>
    <dgm:pt modelId="{F1036F7F-EE37-477A-ACA7-7362057D499A}" type="sibTrans" cxnId="{333C4469-8302-4F4B-B4D4-575445160A9E}">
      <dgm:prSet/>
      <dgm:spPr/>
    </dgm:pt>
    <dgm:pt modelId="{A2666EA6-C839-413A-8160-68436A37B335}">
      <dgm:prSet phldr="0" custT="0"/>
      <dgm:spPr/>
      <dgm:t>
        <a:bodyPr vert="horz" wrap="square"/>
        <a:lstStyle/>
        <a:p>
          <a:pPr>
            <a:lnSpc>
              <a:spcPct val="100000"/>
            </a:lnSpc>
            <a:spcBef>
              <a:spcPct val="0"/>
            </a:spcBef>
            <a:spcAft>
              <a:spcPct val="35000"/>
            </a:spcAft>
          </a:pPr>
          <a:r>
            <a:rPr lang="zh-CN"/>
            <a:t>研发部</a:t>
          </a:r>
          <a:endParaRPr altLang="en-US"/>
        </a:p>
      </dgm:t>
    </dgm:pt>
    <dgm:pt modelId="{25D1E066-8C3D-4306-8C82-33AA65B10C27}" type="parTrans" cxnId="{F5DBFF29-991C-46A7-9877-4524BA2A1A2D}">
      <dgm:prSet/>
      <dgm:spPr/>
    </dgm:pt>
    <dgm:pt modelId="{EAAE9FE2-220C-4B46-8B17-88A9550F4FA2}" type="sibTrans" cxnId="{F5DBFF29-991C-46A7-9877-4524BA2A1A2D}">
      <dgm:prSet/>
      <dgm:spPr/>
    </dgm:pt>
    <dgm:pt modelId="{D4431D45-E1A1-436A-961A-62F415546239}">
      <dgm:prSet phldr="0" custT="0"/>
      <dgm:spPr/>
      <dgm:t>
        <a:bodyPr vert="horz" wrap="square"/>
        <a:lstStyle/>
        <a:p>
          <a:pPr>
            <a:lnSpc>
              <a:spcPct val="100000"/>
            </a:lnSpc>
            <a:spcBef>
              <a:spcPct val="0"/>
            </a:spcBef>
            <a:spcAft>
              <a:spcPct val="35000"/>
            </a:spcAft>
          </a:pPr>
          <a:r>
            <a:rPr lang="zh-CN"/>
            <a:t>设计部</a:t>
          </a:r>
          <a:endParaRPr altLang="en-US"/>
        </a:p>
      </dgm:t>
    </dgm:pt>
    <dgm:pt modelId="{9EDBDF2B-F23A-4A59-9B9E-E2D2FAA09F81}" type="parTrans" cxnId="{79E2EFF2-5DA7-40EA-9BD8-854B6004666C}">
      <dgm:prSet/>
      <dgm:spPr/>
    </dgm:pt>
    <dgm:pt modelId="{C0805E12-0515-4573-A2FA-C5ECFB115351}" type="sibTrans" cxnId="{79E2EFF2-5DA7-40EA-9BD8-854B6004666C}">
      <dgm:prSet/>
      <dgm:spPr/>
    </dgm:pt>
    <dgm:pt modelId="{192D9194-3B0D-4E45-A1CE-6F56B000C2ED}">
      <dgm:prSet phldr="0" custT="0"/>
      <dgm:spPr/>
      <dgm:t>
        <a:bodyPr vert="horz" wrap="square"/>
        <a:lstStyle/>
        <a:p>
          <a:pPr>
            <a:lnSpc>
              <a:spcPct val="100000"/>
            </a:lnSpc>
            <a:spcBef>
              <a:spcPct val="0"/>
            </a:spcBef>
            <a:spcAft>
              <a:spcPct val="35000"/>
            </a:spcAft>
          </a:pPr>
          <a:r>
            <a:rPr lang="zh-CN"/>
            <a:t>测试室</a:t>
          </a:r>
          <a:endParaRPr altLang="en-US"/>
        </a:p>
      </dgm:t>
    </dgm:pt>
    <dgm:pt modelId="{DD288B2B-1BD0-4384-9B44-78A62FDE76F8}" type="parTrans" cxnId="{D81BA500-D5FD-42ED-9FD8-77B40382C8D3}">
      <dgm:prSet/>
      <dgm:spPr/>
    </dgm:pt>
    <dgm:pt modelId="{2341835F-4DBF-413F-A319-0FBED015048A}" type="sibTrans" cxnId="{D81BA500-D5FD-42ED-9FD8-77B40382C8D3}">
      <dgm:prSet/>
      <dgm:spPr/>
    </dgm:pt>
    <dgm:pt modelId="{5C17327E-0A80-437A-9C3D-A56DFEA68066}">
      <dgm:prSet phldr="0" custT="0"/>
      <dgm:spPr/>
      <dgm:t>
        <a:bodyPr vert="horz" wrap="square"/>
        <a:lstStyle/>
        <a:p>
          <a:pPr>
            <a:lnSpc>
              <a:spcPct val="100000"/>
            </a:lnSpc>
            <a:spcBef>
              <a:spcPct val="0"/>
            </a:spcBef>
            <a:spcAft>
              <a:spcPct val="35000"/>
            </a:spcAft>
          </a:pPr>
          <a:r>
            <a:rPr lang="zh-CN"/>
            <a:t>版房</a:t>
          </a:r>
          <a:endParaRPr altLang="en-US"/>
        </a:p>
      </dgm:t>
    </dgm:pt>
    <dgm:pt modelId="{998297F8-9AD7-4D9B-9A55-21C680211E2E}" type="parTrans" cxnId="{E35D4D0E-2A9D-47C6-A91C-E4BA8A234330}">
      <dgm:prSet/>
      <dgm:spPr/>
    </dgm:pt>
    <dgm:pt modelId="{B00ACB91-890F-4A04-A2B7-433318FE4046}" type="sibTrans" cxnId="{E35D4D0E-2A9D-47C6-A91C-E4BA8A234330}">
      <dgm:prSet/>
      <dgm:spPr/>
    </dgm:pt>
    <dgm:pt modelId="{251F6C5F-1025-4391-976F-687CD9124793}">
      <dgm:prSet phldr="0" custT="0"/>
      <dgm:spPr/>
      <dgm:t>
        <a:bodyPr vert="horz" wrap="square"/>
        <a:lstStyle/>
        <a:p>
          <a:pPr>
            <a:lnSpc>
              <a:spcPct val="100000"/>
            </a:lnSpc>
            <a:spcBef>
              <a:spcPct val="0"/>
            </a:spcBef>
            <a:spcAft>
              <a:spcPct val="35000"/>
            </a:spcAft>
          </a:pPr>
          <a:r>
            <a:rPr lang="zh-CN" altLang="en-US"/>
            <a:t>品质部</a:t>
          </a:r>
          <a:endParaRPr lang="en-US"/>
        </a:p>
      </dgm:t>
    </dgm:pt>
    <dgm:pt modelId="{E50525D0-ADCF-48D1-A2A0-AE2F32F72098}" type="parTrans" cxnId="{0FCC0DFB-7126-49FE-B835-850FA35D5117}">
      <dgm:prSet/>
      <dgm:spPr/>
    </dgm:pt>
    <dgm:pt modelId="{480ADC8D-76B3-4E57-BD0E-DDE01B8F6E66}" type="sibTrans" cxnId="{0FCC0DFB-7126-49FE-B835-850FA35D5117}">
      <dgm:prSet/>
      <dgm:spPr/>
    </dgm:pt>
    <dgm:pt modelId="{2AF01095-E998-42E1-9FFC-767E5C7EA858}">
      <dgm:prSet phldr="0" custT="0"/>
      <dgm:spPr/>
      <dgm:t>
        <a:bodyPr vert="horz" wrap="square"/>
        <a:lstStyle/>
        <a:p>
          <a:pPr>
            <a:lnSpc>
              <a:spcPct val="100000"/>
            </a:lnSpc>
            <a:spcBef>
              <a:spcPct val="0"/>
            </a:spcBef>
            <a:spcAft>
              <a:spcPct val="35000"/>
            </a:spcAft>
          </a:pPr>
          <a:r>
            <a:rPr lang="en-US"/>
            <a:t>QA</a:t>
          </a:r>
        </a:p>
      </dgm:t>
    </dgm:pt>
    <dgm:pt modelId="{97DD5BB2-6024-4B44-AC5E-2DE251229B4B}" type="parTrans" cxnId="{450CE838-E35C-48DC-A407-277A9E4EC9B9}">
      <dgm:prSet/>
      <dgm:spPr/>
    </dgm:pt>
    <dgm:pt modelId="{5FCF87DD-03C1-41BD-84EC-95C3CF1A54C0}" type="sibTrans" cxnId="{450CE838-E35C-48DC-A407-277A9E4EC9B9}">
      <dgm:prSet/>
      <dgm:spPr/>
    </dgm:pt>
    <dgm:pt modelId="{FE0E6765-91A8-461F-A821-F7E3A4364A61}">
      <dgm:prSet phldr="0" custT="0"/>
      <dgm:spPr/>
      <dgm:t>
        <a:bodyPr vert="horz" wrap="square"/>
        <a:lstStyle/>
        <a:p>
          <a:pPr>
            <a:lnSpc>
              <a:spcPct val="100000"/>
            </a:lnSpc>
            <a:spcBef>
              <a:spcPct val="0"/>
            </a:spcBef>
            <a:spcAft>
              <a:spcPct val="35000"/>
            </a:spcAft>
          </a:pPr>
          <a:r>
            <a:rPr lang="en-US"/>
            <a:t>QC</a:t>
          </a:r>
        </a:p>
      </dgm:t>
    </dgm:pt>
    <dgm:pt modelId="{EEB908F5-8B35-414A-83C8-8A6C3904A956}" type="parTrans" cxnId="{8F12BC35-CD02-4E13-B35B-B694DC103C11}">
      <dgm:prSet/>
      <dgm:spPr/>
    </dgm:pt>
    <dgm:pt modelId="{9119E33A-4BB9-4F84-A9C0-BB4BD355F9FE}" type="sibTrans" cxnId="{8F12BC35-CD02-4E13-B35B-B694DC103C11}">
      <dgm:prSet/>
      <dgm:spPr/>
    </dgm:pt>
    <dgm:pt modelId="{42BA4DE9-C49B-4F73-B32C-23F036671772}">
      <dgm:prSet phldr="0" custT="0"/>
      <dgm:spPr/>
      <dgm:t>
        <a:bodyPr vert="horz" wrap="square"/>
        <a:lstStyle/>
        <a:p>
          <a:pPr>
            <a:lnSpc>
              <a:spcPct val="100000"/>
            </a:lnSpc>
            <a:spcBef>
              <a:spcPct val="0"/>
            </a:spcBef>
            <a:spcAft>
              <a:spcPct val="35000"/>
            </a:spcAft>
          </a:pPr>
          <a:r>
            <a:rPr lang="zh-CN"/>
            <a:t>销售总监</a:t>
          </a:r>
          <a:endParaRPr altLang="en-US"/>
        </a:p>
      </dgm:t>
    </dgm:pt>
    <dgm:pt modelId="{DCDA400B-9309-4117-A292-57C3ED645125}" type="parTrans" cxnId="{4880AE88-4087-4704-84CC-9B73A8EFDEC9}">
      <dgm:prSet/>
      <dgm:spPr/>
    </dgm:pt>
    <dgm:pt modelId="{CCCD1E4F-131F-4797-BA49-56FCDD2AA25C}" type="sibTrans" cxnId="{4880AE88-4087-4704-84CC-9B73A8EFDEC9}">
      <dgm:prSet/>
      <dgm:spPr/>
    </dgm:pt>
    <dgm:pt modelId="{C8E161E9-9DA5-4324-98EF-C9ED103E52F5}">
      <dgm:prSet phldr="0" custT="0"/>
      <dgm:spPr/>
      <dgm:t>
        <a:bodyPr vert="horz" wrap="square"/>
        <a:lstStyle/>
        <a:p>
          <a:pPr>
            <a:lnSpc>
              <a:spcPct val="100000"/>
            </a:lnSpc>
            <a:spcBef>
              <a:spcPct val="0"/>
            </a:spcBef>
            <a:spcAft>
              <a:spcPct val="35000"/>
            </a:spcAft>
          </a:pPr>
          <a:r>
            <a:rPr lang="zh-CN"/>
            <a:t>销售部</a:t>
          </a:r>
          <a:endParaRPr altLang="en-US"/>
        </a:p>
      </dgm:t>
    </dgm:pt>
    <dgm:pt modelId="{6E6EEC25-817C-442C-BD58-C7CB1459E838}" type="parTrans" cxnId="{9322A26B-CA05-4772-88F7-2B8BF50E23FE}">
      <dgm:prSet/>
      <dgm:spPr/>
    </dgm:pt>
    <dgm:pt modelId="{234C8B7D-1E29-4155-9DB0-3C66E0D5926A}" type="sibTrans" cxnId="{9322A26B-CA05-4772-88F7-2B8BF50E23FE}">
      <dgm:prSet/>
      <dgm:spPr/>
    </dgm:pt>
    <dgm:pt modelId="{832F0243-FDF9-49BE-B9BA-15BCBFCB3185}">
      <dgm:prSet phldr="0" custT="0"/>
      <dgm:spPr/>
      <dgm:t>
        <a:bodyPr vert="horz" wrap="square"/>
        <a:lstStyle/>
        <a:p>
          <a:pPr>
            <a:lnSpc>
              <a:spcPct val="100000"/>
            </a:lnSpc>
            <a:spcBef>
              <a:spcPct val="0"/>
            </a:spcBef>
            <a:spcAft>
              <a:spcPct val="35000"/>
            </a:spcAft>
          </a:pPr>
          <a:r>
            <a:rPr lang="zh-CN"/>
            <a:t>内销</a:t>
          </a:r>
          <a:endParaRPr altLang="en-US"/>
        </a:p>
      </dgm:t>
    </dgm:pt>
    <dgm:pt modelId="{780F4CE9-D0E7-4485-9197-4A77AB93BD17}" type="parTrans" cxnId="{B2FEB084-02E4-46BB-93B4-182368DF6C4E}">
      <dgm:prSet/>
      <dgm:spPr/>
    </dgm:pt>
    <dgm:pt modelId="{D16C15B6-BD5E-4918-9715-7277095935A3}" type="sibTrans" cxnId="{B2FEB084-02E4-46BB-93B4-182368DF6C4E}">
      <dgm:prSet/>
      <dgm:spPr/>
    </dgm:pt>
    <dgm:pt modelId="{14ED6644-B168-42A0-A48C-10698BFDA10C}">
      <dgm:prSet phldr="0" custT="0"/>
      <dgm:spPr/>
      <dgm:t>
        <a:bodyPr vert="horz" wrap="square"/>
        <a:lstStyle/>
        <a:p>
          <a:pPr>
            <a:lnSpc>
              <a:spcPct val="100000"/>
            </a:lnSpc>
            <a:spcBef>
              <a:spcPct val="0"/>
            </a:spcBef>
            <a:spcAft>
              <a:spcPct val="35000"/>
            </a:spcAft>
          </a:pPr>
          <a:r>
            <a:rPr lang="zh-CN"/>
            <a:t>电商部</a:t>
          </a:r>
          <a:endParaRPr altLang="en-US"/>
        </a:p>
      </dgm:t>
    </dgm:pt>
    <dgm:pt modelId="{3C68E01D-4E8B-4239-B3A4-EA9E553D9F23}" type="parTrans" cxnId="{595F741E-57CA-4EAB-A085-D8188768CCEA}">
      <dgm:prSet/>
      <dgm:spPr/>
    </dgm:pt>
    <dgm:pt modelId="{DDBD15D6-AE51-4F8A-B2B6-F6E07B99DCAD}" type="sibTrans" cxnId="{595F741E-57CA-4EAB-A085-D8188768CCEA}">
      <dgm:prSet/>
      <dgm:spPr/>
    </dgm:pt>
    <dgm:pt modelId="{759B2EB7-521E-453F-BF3E-76B3518FC204}">
      <dgm:prSet phldr="0" custT="0"/>
      <dgm:spPr/>
      <dgm:t>
        <a:bodyPr vert="horz" wrap="square"/>
        <a:lstStyle/>
        <a:p>
          <a:pPr>
            <a:lnSpc>
              <a:spcPct val="100000"/>
            </a:lnSpc>
            <a:spcBef>
              <a:spcPct val="0"/>
            </a:spcBef>
            <a:spcAft>
              <a:spcPct val="35000"/>
            </a:spcAft>
          </a:pPr>
          <a:r>
            <a:rPr lang="zh-CN"/>
            <a:t>业务部</a:t>
          </a:r>
          <a:endParaRPr altLang="en-US"/>
        </a:p>
      </dgm:t>
    </dgm:pt>
    <dgm:pt modelId="{31C25BFC-8581-4A1F-B491-EA8FF490E035}" type="parTrans" cxnId="{2F3AEA29-CAE7-47C1-9EB8-94349C4A6F52}">
      <dgm:prSet/>
      <dgm:spPr/>
    </dgm:pt>
    <dgm:pt modelId="{D1041077-2074-4EA4-A63F-BB74172DE19D}" type="sibTrans" cxnId="{2F3AEA29-CAE7-47C1-9EB8-94349C4A6F52}">
      <dgm:prSet/>
      <dgm:spPr/>
    </dgm:pt>
    <dgm:pt modelId="{CB7E5FCE-9801-46BA-AE2E-C2169E5A03A8}">
      <dgm:prSet phldr="0" custT="0"/>
      <dgm:spPr/>
      <dgm:t>
        <a:bodyPr vert="horz" wrap="square"/>
        <a:lstStyle/>
        <a:p>
          <a:pPr>
            <a:lnSpc>
              <a:spcPct val="100000"/>
            </a:lnSpc>
            <a:spcBef>
              <a:spcPct val="0"/>
            </a:spcBef>
            <a:spcAft>
              <a:spcPct val="35000"/>
            </a:spcAft>
          </a:pPr>
          <a:r>
            <a:rPr lang="zh-CN"/>
            <a:t>外贸主管</a:t>
          </a:r>
          <a:endParaRPr altLang="en-US"/>
        </a:p>
      </dgm:t>
    </dgm:pt>
    <dgm:pt modelId="{5DB9F118-578C-445E-A688-70CD6E456537}" type="parTrans" cxnId="{B9DDF030-7B9D-4838-840D-9395DA6398B3}">
      <dgm:prSet/>
      <dgm:spPr/>
    </dgm:pt>
    <dgm:pt modelId="{FEB214CA-797D-4757-BA4F-FAB522CE2308}" type="sibTrans" cxnId="{B9DDF030-7B9D-4838-840D-9395DA6398B3}">
      <dgm:prSet/>
      <dgm:spPr/>
    </dgm:pt>
    <dgm:pt modelId="{E5F36C78-F944-44D7-AD23-770EBFF92BD7}">
      <dgm:prSet phldr="0" custT="0"/>
      <dgm:spPr/>
      <dgm:t>
        <a:bodyPr vert="horz" wrap="square"/>
        <a:lstStyle/>
        <a:p>
          <a:pPr>
            <a:lnSpc>
              <a:spcPct val="100000"/>
            </a:lnSpc>
            <a:spcBef>
              <a:spcPct val="0"/>
            </a:spcBef>
            <a:spcAft>
              <a:spcPct val="35000"/>
            </a:spcAft>
          </a:pPr>
          <a:r>
            <a:rPr lang="zh-CN"/>
            <a:t>外贸部</a:t>
          </a:r>
          <a:endParaRPr altLang="en-US"/>
        </a:p>
      </dgm:t>
    </dgm:pt>
    <dgm:pt modelId="{9A16BC55-DAF3-4AC9-8E02-7A8A2B402811}" type="parTrans" cxnId="{220B2B24-B0C9-4978-B9EF-959B97662C76}">
      <dgm:prSet/>
      <dgm:spPr/>
    </dgm:pt>
    <dgm:pt modelId="{9C9A5140-A0E7-4540-8907-515F91AF9879}" type="sibTrans" cxnId="{220B2B24-B0C9-4978-B9EF-959B97662C76}">
      <dgm:prSet/>
      <dgm:spPr/>
    </dgm:pt>
    <dgm:pt modelId="{9E21BF02-B912-4615-96FB-875210A47E64}">
      <dgm:prSet phldr="0" custT="0"/>
      <dgm:spPr/>
      <dgm:t>
        <a:bodyPr vert="horz" wrap="square"/>
        <a:lstStyle/>
        <a:p>
          <a:pPr>
            <a:lnSpc>
              <a:spcPct val="100000"/>
            </a:lnSpc>
            <a:spcBef>
              <a:spcPct val="0"/>
            </a:spcBef>
            <a:spcAft>
              <a:spcPct val="35000"/>
            </a:spcAft>
          </a:pPr>
          <a:r>
            <a:rPr lang="zh-CN"/>
            <a:t>市场营销</a:t>
          </a:r>
          <a:endParaRPr altLang="en-US"/>
        </a:p>
      </dgm:t>
    </dgm:pt>
    <dgm:pt modelId="{601F58D7-3574-405F-A01B-283D94B07FA9}" type="parTrans" cxnId="{082EFBF6-FD4F-475C-A208-560698E740FE}">
      <dgm:prSet/>
      <dgm:spPr/>
    </dgm:pt>
    <dgm:pt modelId="{82B2BD65-57C4-43A9-B90D-9830A80A3FE5}" type="sibTrans" cxnId="{082EFBF6-FD4F-475C-A208-560698E740FE}">
      <dgm:prSet/>
      <dgm:spPr/>
    </dgm:pt>
    <dgm:pt modelId="{1BCEBC01-18C5-43F1-AAE3-0246A0407894}">
      <dgm:prSet phldr="0" custT="0"/>
      <dgm:spPr/>
      <dgm:t>
        <a:bodyPr vert="horz" wrap="square"/>
        <a:lstStyle/>
        <a:p>
          <a:pPr>
            <a:lnSpc>
              <a:spcPct val="100000"/>
            </a:lnSpc>
            <a:spcBef>
              <a:spcPct val="0"/>
            </a:spcBef>
            <a:spcAft>
              <a:spcPct val="35000"/>
            </a:spcAft>
          </a:pPr>
          <a:r>
            <a:rPr lang="zh-CN"/>
            <a:t>市场调研</a:t>
          </a:r>
          <a:endParaRPr altLang="en-US"/>
        </a:p>
      </dgm:t>
    </dgm:pt>
    <dgm:pt modelId="{07282200-19F3-47B8-B485-6E1D35783AC6}" type="parTrans" cxnId="{7155CAB0-CF2A-4BEC-92EB-C65548F9B01A}">
      <dgm:prSet/>
      <dgm:spPr/>
    </dgm:pt>
    <dgm:pt modelId="{32481AB8-403F-47D0-9385-D21571BC600F}" type="sibTrans" cxnId="{7155CAB0-CF2A-4BEC-92EB-C65548F9B01A}">
      <dgm:prSet/>
      <dgm:spPr/>
    </dgm:pt>
    <dgm:pt modelId="{52970C44-7E94-4C68-B41C-D210B47C5606}">
      <dgm:prSet phldr="0" custT="0"/>
      <dgm:spPr/>
      <dgm:t>
        <a:bodyPr vert="horz" wrap="square"/>
        <a:lstStyle/>
        <a:p>
          <a:pPr>
            <a:lnSpc>
              <a:spcPct val="100000"/>
            </a:lnSpc>
            <a:spcBef>
              <a:spcPct val="0"/>
            </a:spcBef>
            <a:spcAft>
              <a:spcPct val="35000"/>
            </a:spcAft>
          </a:pPr>
          <a:r>
            <a:rPr lang="zh-CN"/>
            <a:t>各办事处</a:t>
          </a:r>
          <a:endParaRPr altLang="en-US"/>
        </a:p>
      </dgm:t>
    </dgm:pt>
    <dgm:pt modelId="{393138A4-3A28-4FFF-8A66-C7F64B37F754}" type="parTrans" cxnId="{B5B8C945-BC7A-4019-951C-5FDE15090004}">
      <dgm:prSet/>
      <dgm:spPr/>
    </dgm:pt>
    <dgm:pt modelId="{FEB92D25-7732-492E-9A3F-110B316BADD3}" type="sibTrans" cxnId="{B5B8C945-BC7A-4019-951C-5FDE15090004}">
      <dgm:prSet/>
      <dgm:spPr/>
    </dgm:pt>
    <dgm:pt modelId="{A36ED1AA-8FBE-4507-BFD4-5FA77DC463FB}">
      <dgm:prSet phldr="0" custT="0"/>
      <dgm:spPr/>
      <dgm:t>
        <a:bodyPr vert="horz" wrap="square"/>
        <a:lstStyle/>
        <a:p>
          <a:pPr>
            <a:lnSpc>
              <a:spcPct val="100000"/>
            </a:lnSpc>
            <a:spcBef>
              <a:spcPct val="0"/>
            </a:spcBef>
            <a:spcAft>
              <a:spcPct val="35000"/>
            </a:spcAft>
          </a:pPr>
          <a:r>
            <a:rPr lang="zh-CN"/>
            <a:t>门市部</a:t>
          </a:r>
          <a:endParaRPr altLang="en-US"/>
        </a:p>
      </dgm:t>
    </dgm:pt>
    <dgm:pt modelId="{F0BA222B-F570-483C-AEE3-BBE6418816B8}" type="parTrans" cxnId="{567CB8E2-9926-4290-8936-362C126345AF}">
      <dgm:prSet/>
      <dgm:spPr/>
    </dgm:pt>
    <dgm:pt modelId="{0E8DCB27-8957-4574-B036-148A40247360}" type="sibTrans" cxnId="{567CB8E2-9926-4290-8936-362C126345AF}">
      <dgm:prSet/>
      <dgm:spPr/>
    </dgm:pt>
    <dgm:pt modelId="{02A8CAF1-1986-49AF-8CD9-1D821EF226D2}">
      <dgm:prSet phldr="0" custT="0"/>
      <dgm:spPr/>
      <dgm:t>
        <a:bodyPr vert="horz" wrap="square"/>
        <a:lstStyle/>
        <a:p>
          <a:pPr>
            <a:lnSpc>
              <a:spcPct val="100000"/>
            </a:lnSpc>
            <a:spcBef>
              <a:spcPct val="0"/>
            </a:spcBef>
            <a:spcAft>
              <a:spcPct val="35000"/>
            </a:spcAft>
          </a:pPr>
          <a:r>
            <a:rPr altLang="en-US"/>
            <a:t>财务部</a:t>
          </a:r>
        </a:p>
      </dgm:t>
    </dgm:pt>
    <dgm:pt modelId="{FAC3962D-CBB1-4B11-BB7A-7437468C6DF9}" type="parTrans" cxnId="{608E912E-0199-4F89-8055-E99B1E72E8C1}">
      <dgm:prSet>
        <dgm:style>
          <a:lnRef idx="3">
            <a:schemeClr val="accent1"/>
          </a:lnRef>
          <a:fillRef idx="0">
            <a:schemeClr val="accent1"/>
          </a:fillRef>
          <a:effectRef idx="2">
            <a:schemeClr val="accent1"/>
          </a:effectRef>
          <a:fontRef idx="minor">
            <a:schemeClr val="tx1"/>
          </a:fontRef>
        </dgm:style>
      </dgm:prSet>
      <dgm:spPr/>
    </dgm:pt>
    <dgm:pt modelId="{DAA24B25-761D-422D-8A8C-DD86EC86B717}" type="sibTrans" cxnId="{608E912E-0199-4F89-8055-E99B1E72E8C1}">
      <dgm:prSet/>
      <dgm:spPr/>
    </dgm:pt>
    <dgm:pt modelId="{728DEEED-B5F7-42C8-A06A-F3EF5941EC0F}">
      <dgm:prSet phldr="0" custT="0"/>
      <dgm:spPr/>
      <dgm:t>
        <a:bodyPr vert="horz" wrap="square"/>
        <a:lstStyle/>
        <a:p>
          <a:pPr>
            <a:lnSpc>
              <a:spcPct val="100000"/>
            </a:lnSpc>
            <a:spcBef>
              <a:spcPct val="0"/>
            </a:spcBef>
            <a:spcAft>
              <a:spcPct val="35000"/>
            </a:spcAft>
          </a:pPr>
          <a:r>
            <a:rPr lang="zh-CN"/>
            <a:t>成本会计</a:t>
          </a:r>
          <a:endParaRPr altLang="en-US"/>
        </a:p>
      </dgm:t>
    </dgm:pt>
    <dgm:pt modelId="{88726F3C-A0A5-4C3F-AEFD-F22388ACA818}" type="parTrans" cxnId="{0229EC1E-F934-4A64-A379-85FC2DA84444}">
      <dgm:prSet/>
      <dgm:spPr/>
    </dgm:pt>
    <dgm:pt modelId="{E224C8DF-6BE3-4D0C-BD91-B9CC8344E77A}" type="sibTrans" cxnId="{0229EC1E-F934-4A64-A379-85FC2DA84444}">
      <dgm:prSet/>
      <dgm:spPr/>
    </dgm:pt>
    <dgm:pt modelId="{D50A7001-4AE1-4D52-9BB2-6FB1499C927F}">
      <dgm:prSet phldr="0" custT="0"/>
      <dgm:spPr/>
      <dgm:t>
        <a:bodyPr vert="horz" wrap="square"/>
        <a:lstStyle/>
        <a:p>
          <a:pPr>
            <a:lnSpc>
              <a:spcPct val="100000"/>
            </a:lnSpc>
            <a:spcBef>
              <a:spcPct val="0"/>
            </a:spcBef>
            <a:spcAft>
              <a:spcPct val="35000"/>
            </a:spcAft>
          </a:pPr>
          <a:r>
            <a:rPr lang="zh-CN"/>
            <a:t>费用会计</a:t>
          </a:r>
          <a:endParaRPr altLang="en-US"/>
        </a:p>
      </dgm:t>
    </dgm:pt>
    <dgm:pt modelId="{2B846971-9E26-46D3-A249-23B3CDA59843}" type="parTrans" cxnId="{430B1EB7-6673-43D4-9DE3-C835C8715E58}">
      <dgm:prSet/>
      <dgm:spPr/>
    </dgm:pt>
    <dgm:pt modelId="{0FCECCD2-ED08-41F7-9491-9974EB3D7B80}" type="sibTrans" cxnId="{430B1EB7-6673-43D4-9DE3-C835C8715E58}">
      <dgm:prSet/>
      <dgm:spPr/>
    </dgm:pt>
    <dgm:pt modelId="{F229F323-7A37-42DD-AED0-C8DE4E7C3B3B}">
      <dgm:prSet phldr="0" custT="0"/>
      <dgm:spPr/>
      <dgm:t>
        <a:bodyPr vert="horz" wrap="square"/>
        <a:lstStyle/>
        <a:p>
          <a:pPr>
            <a:lnSpc>
              <a:spcPct val="100000"/>
            </a:lnSpc>
            <a:spcBef>
              <a:spcPct val="0"/>
            </a:spcBef>
            <a:spcAft>
              <a:spcPct val="35000"/>
            </a:spcAft>
          </a:pPr>
          <a:r>
            <a:rPr lang="zh-CN"/>
            <a:t>出纳</a:t>
          </a:r>
          <a:endParaRPr altLang="en-US"/>
        </a:p>
      </dgm:t>
    </dgm:pt>
    <dgm:pt modelId="{063C38D5-00B9-41CD-B32E-1613B64E3917}" type="parTrans" cxnId="{46A0998E-8445-45F2-B2F3-B4B1CE5FD5CF}">
      <dgm:prSet/>
      <dgm:spPr/>
    </dgm:pt>
    <dgm:pt modelId="{C74082CE-BD33-44DB-89E4-FB6DFD2FB171}" type="sibTrans" cxnId="{46A0998E-8445-45F2-B2F3-B4B1CE5FD5CF}">
      <dgm:prSet/>
      <dgm:spPr/>
    </dgm:pt>
    <dgm:pt modelId="{E498DC9C-C5AC-4482-A26F-3B99DC5D79F0}" type="pres">
      <dgm:prSet presAssocID="{A77D31B3-3808-4FBA-8FA4-CC8D448A173E}" presName="hierChild1" presStyleCnt="0">
        <dgm:presLayoutVars>
          <dgm:orgChart val="1"/>
          <dgm:chPref val="1"/>
          <dgm:dir val="rev"/>
          <dgm:animOne val="branch"/>
          <dgm:animLvl val="lvl"/>
          <dgm:resizeHandles/>
        </dgm:presLayoutVars>
      </dgm:prSet>
      <dgm:spPr/>
    </dgm:pt>
    <dgm:pt modelId="{F728C3E8-5128-4BB6-90CC-A86769ECE335}" type="pres">
      <dgm:prSet presAssocID="{47C757F0-AA23-46BE-9311-EA432CDEEAA1}" presName="hierRoot1" presStyleCnt="0">
        <dgm:presLayoutVars>
          <dgm:hierBranch/>
        </dgm:presLayoutVars>
      </dgm:prSet>
      <dgm:spPr/>
    </dgm:pt>
    <dgm:pt modelId="{79147750-B6BF-43FD-83A0-7ACDC9B53EFF}" type="pres">
      <dgm:prSet presAssocID="{47C757F0-AA23-46BE-9311-EA432CDEEAA1}" presName="rootComposite1" presStyleCnt="0"/>
      <dgm:spPr/>
    </dgm:pt>
    <dgm:pt modelId="{AE79172D-D441-42BB-84EA-E3D989670DED}" type="pres">
      <dgm:prSet presAssocID="{47C757F0-AA23-46BE-9311-EA432CDEEAA1}" presName="rootText1" presStyleLbl="node0" presStyleIdx="0" presStyleCnt="1">
        <dgm:presLayoutVars>
          <dgm:chPref val="3"/>
        </dgm:presLayoutVars>
      </dgm:prSet>
      <dgm:spPr/>
    </dgm:pt>
    <dgm:pt modelId="{86420519-308D-4A6A-8FEA-6FB2E39BA448}" type="pres">
      <dgm:prSet presAssocID="{47C757F0-AA23-46BE-9311-EA432CDEEAA1}" presName="rootConnector1" presStyleLbl="node1" presStyleIdx="0" presStyleCnt="0"/>
      <dgm:spPr/>
    </dgm:pt>
    <dgm:pt modelId="{9A0FF10C-81C7-47CD-A320-768F2009480B}" type="pres">
      <dgm:prSet presAssocID="{47C757F0-AA23-46BE-9311-EA432CDEEAA1}" presName="hierChild2" presStyleCnt="0"/>
      <dgm:spPr/>
    </dgm:pt>
    <dgm:pt modelId="{703C4AD5-040E-45C1-B593-60B553B3F55C}" type="pres">
      <dgm:prSet presAssocID="{02848F88-8114-4BF3-97F8-79EC382ECFF3}" presName="Name35" presStyleLbl="parChTrans1D2" presStyleIdx="0" presStyleCnt="5"/>
      <dgm:spPr/>
    </dgm:pt>
    <dgm:pt modelId="{DBDD84BB-F853-497E-A21D-D03716A555FC}" type="pres">
      <dgm:prSet presAssocID="{486DD3CA-80E7-4616-BE1C-47C167F004B5}" presName="hierRoot2" presStyleCnt="0">
        <dgm:presLayoutVars>
          <dgm:hierBranch/>
        </dgm:presLayoutVars>
      </dgm:prSet>
      <dgm:spPr/>
    </dgm:pt>
    <dgm:pt modelId="{8B203344-6BA0-4854-99D2-1C11B88143C6}" type="pres">
      <dgm:prSet presAssocID="{486DD3CA-80E7-4616-BE1C-47C167F004B5}" presName="rootComposite" presStyleCnt="0"/>
      <dgm:spPr/>
    </dgm:pt>
    <dgm:pt modelId="{60154E4F-51C0-4C47-9D2E-04B7E8C27F7C}" type="pres">
      <dgm:prSet presAssocID="{486DD3CA-80E7-4616-BE1C-47C167F004B5}" presName="rootText" presStyleLbl="node2" presStyleIdx="0" presStyleCnt="3">
        <dgm:presLayoutVars>
          <dgm:chPref val="3"/>
        </dgm:presLayoutVars>
      </dgm:prSet>
      <dgm:spPr/>
    </dgm:pt>
    <dgm:pt modelId="{89085E06-0AAF-40F3-AFD7-0960127A03C2}" type="pres">
      <dgm:prSet presAssocID="{486DD3CA-80E7-4616-BE1C-47C167F004B5}" presName="rootConnector" presStyleLbl="node2" presStyleIdx="0" presStyleCnt="3"/>
      <dgm:spPr/>
    </dgm:pt>
    <dgm:pt modelId="{ED5033BC-23E0-4CD8-82D2-D4FAFA95BF7C}" type="pres">
      <dgm:prSet presAssocID="{486DD3CA-80E7-4616-BE1C-47C167F004B5}" presName="hierChild4" presStyleCnt="0"/>
      <dgm:spPr/>
    </dgm:pt>
    <dgm:pt modelId="{4504C500-29E8-4B72-9457-4F9971A6913E}" type="pres">
      <dgm:prSet presAssocID="{82B1C0F3-737F-4B5D-B03D-164987B5AF4F}" presName="Name35" presStyleLbl="parChTrans1D3" presStyleIdx="0" presStyleCnt="11"/>
      <dgm:spPr/>
    </dgm:pt>
    <dgm:pt modelId="{149E7ACF-8F4B-4232-980C-A406831B0213}" type="pres">
      <dgm:prSet presAssocID="{5BF4C580-EDA3-4E72-A19D-90DC7809889F}" presName="hierRoot2" presStyleCnt="0">
        <dgm:presLayoutVars>
          <dgm:hierBranch val="init"/>
        </dgm:presLayoutVars>
      </dgm:prSet>
      <dgm:spPr/>
    </dgm:pt>
    <dgm:pt modelId="{840B0005-1D53-4DDD-8E11-7219C6CEB144}" type="pres">
      <dgm:prSet presAssocID="{5BF4C580-EDA3-4E72-A19D-90DC7809889F}" presName="rootComposite" presStyleCnt="0"/>
      <dgm:spPr/>
    </dgm:pt>
    <dgm:pt modelId="{FCF53570-5CF3-45EF-8A4E-9F3B5DA04ED1}" type="pres">
      <dgm:prSet presAssocID="{5BF4C580-EDA3-4E72-A19D-90DC7809889F}" presName="rootText" presStyleLbl="node3" presStyleIdx="0" presStyleCnt="11">
        <dgm:presLayoutVars>
          <dgm:chPref val="3"/>
        </dgm:presLayoutVars>
      </dgm:prSet>
      <dgm:spPr/>
    </dgm:pt>
    <dgm:pt modelId="{A14C7DFE-AA85-45CD-B792-0F6CDB97A6CE}" type="pres">
      <dgm:prSet presAssocID="{5BF4C580-EDA3-4E72-A19D-90DC7809889F}" presName="rootConnector" presStyleLbl="node3" presStyleIdx="0" presStyleCnt="11"/>
      <dgm:spPr/>
    </dgm:pt>
    <dgm:pt modelId="{94A305C7-2EB3-47F4-ADC5-74070A2DA834}" type="pres">
      <dgm:prSet presAssocID="{5BF4C580-EDA3-4E72-A19D-90DC7809889F}" presName="hierChild4" presStyleCnt="0"/>
      <dgm:spPr/>
    </dgm:pt>
    <dgm:pt modelId="{1FF7C153-B551-4F8C-A432-3DAD135171DB}" type="pres">
      <dgm:prSet presAssocID="{5BF4C580-EDA3-4E72-A19D-90DC7809889F}" presName="hierChild5" presStyleCnt="0"/>
      <dgm:spPr/>
    </dgm:pt>
    <dgm:pt modelId="{86F9D74A-198C-48DD-ABCF-D5A67A4C783F}" type="pres">
      <dgm:prSet presAssocID="{2E2F94FF-A4AE-4EED-8393-47589033FAEE}" presName="Name35" presStyleLbl="parChTrans1D3" presStyleIdx="1" presStyleCnt="11"/>
      <dgm:spPr/>
    </dgm:pt>
    <dgm:pt modelId="{C1BFACCA-8886-433D-9088-152B09B2CA8A}" type="pres">
      <dgm:prSet presAssocID="{99FD9FD7-4581-455B-934A-AF252AF504F3}" presName="hierRoot2" presStyleCnt="0">
        <dgm:presLayoutVars>
          <dgm:hierBranch val="init"/>
        </dgm:presLayoutVars>
      </dgm:prSet>
      <dgm:spPr/>
    </dgm:pt>
    <dgm:pt modelId="{EC88BDDC-C8FD-4FC5-A39A-2823D4389C4B}" type="pres">
      <dgm:prSet presAssocID="{99FD9FD7-4581-455B-934A-AF252AF504F3}" presName="rootComposite" presStyleCnt="0"/>
      <dgm:spPr/>
    </dgm:pt>
    <dgm:pt modelId="{D146C4E0-49F4-4D39-8D03-BBBEF0A11930}" type="pres">
      <dgm:prSet presAssocID="{99FD9FD7-4581-455B-934A-AF252AF504F3}" presName="rootText" presStyleLbl="node3" presStyleIdx="1" presStyleCnt="11">
        <dgm:presLayoutVars>
          <dgm:chPref val="3"/>
        </dgm:presLayoutVars>
      </dgm:prSet>
      <dgm:spPr/>
    </dgm:pt>
    <dgm:pt modelId="{9C8F0831-BBD4-4AA9-9BA3-CC0854A3D16E}" type="pres">
      <dgm:prSet presAssocID="{99FD9FD7-4581-455B-934A-AF252AF504F3}" presName="rootConnector" presStyleLbl="node3" presStyleIdx="1" presStyleCnt="11"/>
      <dgm:spPr/>
    </dgm:pt>
    <dgm:pt modelId="{5B036410-514C-4D88-8F39-68D19ACC4B90}" type="pres">
      <dgm:prSet presAssocID="{99FD9FD7-4581-455B-934A-AF252AF504F3}" presName="hierChild4" presStyleCnt="0"/>
      <dgm:spPr/>
    </dgm:pt>
    <dgm:pt modelId="{3ABB993F-6D4F-4771-970A-93F9CAFEA76B}" type="pres">
      <dgm:prSet presAssocID="{99FD9FD7-4581-455B-934A-AF252AF504F3}" presName="hierChild5" presStyleCnt="0"/>
      <dgm:spPr/>
    </dgm:pt>
    <dgm:pt modelId="{617B0B9D-376E-450C-999B-545BDF21AC06}" type="pres">
      <dgm:prSet presAssocID="{05A0CE1A-B85A-435F-8B26-95B2960E85EB}" presName="Name35" presStyleLbl="parChTrans1D3" presStyleIdx="2" presStyleCnt="11"/>
      <dgm:spPr/>
    </dgm:pt>
    <dgm:pt modelId="{6C227244-1B58-4656-A66F-7C090B6BB665}" type="pres">
      <dgm:prSet presAssocID="{24C944DC-DDB9-498A-85A6-2A4F7964C9F6}" presName="hierRoot2" presStyleCnt="0">
        <dgm:presLayoutVars>
          <dgm:hierBranch val="init"/>
        </dgm:presLayoutVars>
      </dgm:prSet>
      <dgm:spPr/>
    </dgm:pt>
    <dgm:pt modelId="{6551FFFC-001D-48DF-AF1B-9FB4F65D1708}" type="pres">
      <dgm:prSet presAssocID="{24C944DC-DDB9-498A-85A6-2A4F7964C9F6}" presName="rootComposite" presStyleCnt="0"/>
      <dgm:spPr/>
    </dgm:pt>
    <dgm:pt modelId="{3DFBEA89-272D-40F7-9F19-F71A37BFA04D}" type="pres">
      <dgm:prSet presAssocID="{24C944DC-DDB9-498A-85A6-2A4F7964C9F6}" presName="rootText" presStyleLbl="node3" presStyleIdx="2" presStyleCnt="11">
        <dgm:presLayoutVars>
          <dgm:chPref val="3"/>
        </dgm:presLayoutVars>
      </dgm:prSet>
      <dgm:spPr/>
    </dgm:pt>
    <dgm:pt modelId="{94748406-AD33-4311-A5B2-12027E4FE915}" type="pres">
      <dgm:prSet presAssocID="{24C944DC-DDB9-498A-85A6-2A4F7964C9F6}" presName="rootConnector" presStyleLbl="node3" presStyleIdx="2" presStyleCnt="11"/>
      <dgm:spPr/>
    </dgm:pt>
    <dgm:pt modelId="{D51FB9FC-676E-4BF6-BDE8-B945C1484560}" type="pres">
      <dgm:prSet presAssocID="{24C944DC-DDB9-498A-85A6-2A4F7964C9F6}" presName="hierChild4" presStyleCnt="0"/>
      <dgm:spPr/>
    </dgm:pt>
    <dgm:pt modelId="{ABF3E519-CB0F-4307-94AE-64C5B774A09E}" type="pres">
      <dgm:prSet presAssocID="{24C944DC-DDB9-498A-85A6-2A4F7964C9F6}" presName="hierChild5" presStyleCnt="0"/>
      <dgm:spPr/>
    </dgm:pt>
    <dgm:pt modelId="{2E51394E-8AE3-43EC-A4F3-1888AAB91D23}" type="pres">
      <dgm:prSet presAssocID="{0ECB1823-207E-44A0-AFCF-96238E4588FF}" presName="Name35" presStyleLbl="parChTrans1D3" presStyleIdx="3" presStyleCnt="11"/>
      <dgm:spPr/>
    </dgm:pt>
    <dgm:pt modelId="{48537ED9-F125-4997-8FF0-75049292BB40}" type="pres">
      <dgm:prSet presAssocID="{BF5865D1-4348-4A94-A503-396A0869FC2F}" presName="hierRoot2" presStyleCnt="0">
        <dgm:presLayoutVars>
          <dgm:hierBranch val="init"/>
        </dgm:presLayoutVars>
      </dgm:prSet>
      <dgm:spPr/>
    </dgm:pt>
    <dgm:pt modelId="{B41426E4-3AB3-4B0E-B43D-7D965EA17EA6}" type="pres">
      <dgm:prSet presAssocID="{BF5865D1-4348-4A94-A503-396A0869FC2F}" presName="rootComposite" presStyleCnt="0"/>
      <dgm:spPr/>
    </dgm:pt>
    <dgm:pt modelId="{E2F9050A-7EBA-4B84-BA5D-B7BF4598E4FF}" type="pres">
      <dgm:prSet presAssocID="{BF5865D1-4348-4A94-A503-396A0869FC2F}" presName="rootText" presStyleLbl="node3" presStyleIdx="3" presStyleCnt="11">
        <dgm:presLayoutVars>
          <dgm:chPref val="3"/>
        </dgm:presLayoutVars>
      </dgm:prSet>
      <dgm:spPr/>
    </dgm:pt>
    <dgm:pt modelId="{5B360EA6-67E1-48BB-ACC6-F6359C51FE0D}" type="pres">
      <dgm:prSet presAssocID="{BF5865D1-4348-4A94-A503-396A0869FC2F}" presName="rootConnector" presStyleLbl="node3" presStyleIdx="3" presStyleCnt="11"/>
      <dgm:spPr/>
    </dgm:pt>
    <dgm:pt modelId="{026972B9-F7E5-4BAF-AB67-13BBBA84941C}" type="pres">
      <dgm:prSet presAssocID="{BF5865D1-4348-4A94-A503-396A0869FC2F}" presName="hierChild4" presStyleCnt="0"/>
      <dgm:spPr/>
    </dgm:pt>
    <dgm:pt modelId="{F1D3294D-B8F6-446B-A47A-6C1AAEADD932}" type="pres">
      <dgm:prSet presAssocID="{BF5865D1-4348-4A94-A503-396A0869FC2F}" presName="hierChild5" presStyleCnt="0"/>
      <dgm:spPr/>
    </dgm:pt>
    <dgm:pt modelId="{2DBFB8FC-ECDD-4005-9489-59CD5655A841}" type="pres">
      <dgm:prSet presAssocID="{486DD3CA-80E7-4616-BE1C-47C167F004B5}" presName="hierChild5" presStyleCnt="0"/>
      <dgm:spPr/>
    </dgm:pt>
    <dgm:pt modelId="{9C991EF0-0E75-4A21-8785-02EA1315D36D}" type="pres">
      <dgm:prSet presAssocID="{C15DE752-778B-45FC-A886-6B8AAD0B7636}" presName="Name35" presStyleLbl="parChTrans1D2" presStyleIdx="1" presStyleCnt="5"/>
      <dgm:spPr/>
    </dgm:pt>
    <dgm:pt modelId="{53CD7911-64B3-462A-B6EE-BC76FAAB26FB}" type="pres">
      <dgm:prSet presAssocID="{CB06DD1F-E905-4738-BBB0-FCC33EB2BA7F}" presName="hierRoot2" presStyleCnt="0">
        <dgm:presLayoutVars>
          <dgm:hierBranch val="init"/>
        </dgm:presLayoutVars>
      </dgm:prSet>
      <dgm:spPr/>
    </dgm:pt>
    <dgm:pt modelId="{158C24CD-B382-4093-B7F1-F1ED6FB85CAF}" type="pres">
      <dgm:prSet presAssocID="{CB06DD1F-E905-4738-BBB0-FCC33EB2BA7F}" presName="rootComposite" presStyleCnt="0"/>
      <dgm:spPr/>
    </dgm:pt>
    <dgm:pt modelId="{8E1653C0-F0DF-4CC5-9C7F-05725E93E20B}" type="pres">
      <dgm:prSet presAssocID="{CB06DD1F-E905-4738-BBB0-FCC33EB2BA7F}" presName="rootText" presStyleLbl="node2" presStyleIdx="1" presStyleCnt="3">
        <dgm:presLayoutVars>
          <dgm:chPref val="3"/>
        </dgm:presLayoutVars>
      </dgm:prSet>
      <dgm:spPr/>
    </dgm:pt>
    <dgm:pt modelId="{BB826F86-4EA0-42FD-A651-C6AC6A628836}" type="pres">
      <dgm:prSet presAssocID="{CB06DD1F-E905-4738-BBB0-FCC33EB2BA7F}" presName="rootConnector" presStyleLbl="node2" presStyleIdx="1" presStyleCnt="3"/>
      <dgm:spPr/>
    </dgm:pt>
    <dgm:pt modelId="{8DA6C91E-EC0A-4974-B8E4-2704A6E3CF85}" type="pres">
      <dgm:prSet presAssocID="{CB06DD1F-E905-4738-BBB0-FCC33EB2BA7F}" presName="hierChild4" presStyleCnt="0"/>
      <dgm:spPr/>
    </dgm:pt>
    <dgm:pt modelId="{1F95EAB7-BDFD-4760-9004-E18D7BDC3490}" type="pres">
      <dgm:prSet presAssocID="{CB06DD1F-E905-4738-BBB0-FCC33EB2BA7F}" presName="hierChild5" presStyleCnt="0"/>
      <dgm:spPr/>
    </dgm:pt>
    <dgm:pt modelId="{46ED8B7E-99A8-4CF6-A5DC-6AD185A8E43C}" type="pres">
      <dgm:prSet presAssocID="{FAC3962D-CBB1-4B11-BB7A-7437468C6DF9}" presName="Name35" presStyleLbl="parChTrans1D2" presStyleIdx="2" presStyleCnt="5"/>
      <dgm:spPr/>
    </dgm:pt>
    <dgm:pt modelId="{00475F49-E547-4CA8-9C4D-A3D885B01F2F}" type="pres">
      <dgm:prSet presAssocID="{02A8CAF1-1986-49AF-8CD9-1D821EF226D2}" presName="hierRoot2" presStyleCnt="0">
        <dgm:presLayoutVars>
          <dgm:hierBranch/>
        </dgm:presLayoutVars>
      </dgm:prSet>
      <dgm:spPr/>
    </dgm:pt>
    <dgm:pt modelId="{07E77F97-5871-4620-A854-3E5B322499BD}" type="pres">
      <dgm:prSet presAssocID="{02A8CAF1-1986-49AF-8CD9-1D821EF226D2}" presName="rootComposite" presStyleCnt="0"/>
      <dgm:spPr/>
    </dgm:pt>
    <dgm:pt modelId="{CEBA7A46-59C8-422B-A474-9939434C4196}" type="pres">
      <dgm:prSet presAssocID="{02A8CAF1-1986-49AF-8CD9-1D821EF226D2}" presName="rootText" presStyleLbl="node2" presStyleIdx="2" presStyleCnt="3">
        <dgm:presLayoutVars>
          <dgm:chPref val="3"/>
        </dgm:presLayoutVars>
      </dgm:prSet>
      <dgm:spPr/>
    </dgm:pt>
    <dgm:pt modelId="{5A76D713-E171-42DC-AE89-F61C714B5A8E}" type="pres">
      <dgm:prSet presAssocID="{02A8CAF1-1986-49AF-8CD9-1D821EF226D2}" presName="rootConnector" presStyleLbl="node2" presStyleIdx="2" presStyleCnt="3"/>
      <dgm:spPr/>
    </dgm:pt>
    <dgm:pt modelId="{E92E0D10-B587-4815-A14D-3DBD499E236E}" type="pres">
      <dgm:prSet presAssocID="{02A8CAF1-1986-49AF-8CD9-1D821EF226D2}" presName="hierChild4" presStyleCnt="0"/>
      <dgm:spPr/>
    </dgm:pt>
    <dgm:pt modelId="{678D3522-07A5-4907-9E8D-EE2F4BE6A7CC}" type="pres">
      <dgm:prSet presAssocID="{88726F3C-A0A5-4C3F-AEFD-F22388ACA818}" presName="Name35" presStyleLbl="parChTrans1D3" presStyleIdx="4" presStyleCnt="11"/>
      <dgm:spPr/>
    </dgm:pt>
    <dgm:pt modelId="{4776803E-2D1D-4CF3-9755-564B885372BC}" type="pres">
      <dgm:prSet presAssocID="{728DEEED-B5F7-42C8-A06A-F3EF5941EC0F}" presName="hierRoot2" presStyleCnt="0">
        <dgm:presLayoutVars>
          <dgm:hierBranch val="init"/>
        </dgm:presLayoutVars>
      </dgm:prSet>
      <dgm:spPr/>
    </dgm:pt>
    <dgm:pt modelId="{98DAF5AF-7E3A-4C41-BC21-67C87E831185}" type="pres">
      <dgm:prSet presAssocID="{728DEEED-B5F7-42C8-A06A-F3EF5941EC0F}" presName="rootComposite" presStyleCnt="0"/>
      <dgm:spPr/>
    </dgm:pt>
    <dgm:pt modelId="{FD9FFD93-71A6-45DD-A414-9E79078CDDF7}" type="pres">
      <dgm:prSet presAssocID="{728DEEED-B5F7-42C8-A06A-F3EF5941EC0F}" presName="rootText" presStyleLbl="node3" presStyleIdx="4" presStyleCnt="11">
        <dgm:presLayoutVars>
          <dgm:chPref val="3"/>
        </dgm:presLayoutVars>
      </dgm:prSet>
      <dgm:spPr/>
    </dgm:pt>
    <dgm:pt modelId="{9EE9DE55-AB38-42EC-8275-C53E408CDED1}" type="pres">
      <dgm:prSet presAssocID="{728DEEED-B5F7-42C8-A06A-F3EF5941EC0F}" presName="rootConnector" presStyleLbl="node3" presStyleIdx="4" presStyleCnt="11"/>
      <dgm:spPr/>
    </dgm:pt>
    <dgm:pt modelId="{1D78787C-BBA0-46E4-9C01-3EDA21B8547C}" type="pres">
      <dgm:prSet presAssocID="{728DEEED-B5F7-42C8-A06A-F3EF5941EC0F}" presName="hierChild4" presStyleCnt="0"/>
      <dgm:spPr/>
    </dgm:pt>
    <dgm:pt modelId="{A517F717-8B07-481A-A224-782204E03788}" type="pres">
      <dgm:prSet presAssocID="{728DEEED-B5F7-42C8-A06A-F3EF5941EC0F}" presName="hierChild5" presStyleCnt="0"/>
      <dgm:spPr/>
    </dgm:pt>
    <dgm:pt modelId="{8F877689-E8EA-438C-80B3-91648C5E9CCA}" type="pres">
      <dgm:prSet presAssocID="{2B846971-9E26-46D3-A249-23B3CDA59843}" presName="Name35" presStyleLbl="parChTrans1D3" presStyleIdx="5" presStyleCnt="11"/>
      <dgm:spPr/>
    </dgm:pt>
    <dgm:pt modelId="{4F2CED68-9D1F-4946-AC7F-BB96B2B04C2D}" type="pres">
      <dgm:prSet presAssocID="{D50A7001-4AE1-4D52-9BB2-6FB1499C927F}" presName="hierRoot2" presStyleCnt="0">
        <dgm:presLayoutVars>
          <dgm:hierBranch val="init"/>
        </dgm:presLayoutVars>
      </dgm:prSet>
      <dgm:spPr/>
    </dgm:pt>
    <dgm:pt modelId="{E92751FE-CCE8-46DC-8A6A-19D8353E2125}" type="pres">
      <dgm:prSet presAssocID="{D50A7001-4AE1-4D52-9BB2-6FB1499C927F}" presName="rootComposite" presStyleCnt="0"/>
      <dgm:spPr/>
    </dgm:pt>
    <dgm:pt modelId="{9ADB3B25-C23A-4B7F-92B4-9573247FF5FC}" type="pres">
      <dgm:prSet presAssocID="{D50A7001-4AE1-4D52-9BB2-6FB1499C927F}" presName="rootText" presStyleLbl="node3" presStyleIdx="5" presStyleCnt="11">
        <dgm:presLayoutVars>
          <dgm:chPref val="3"/>
        </dgm:presLayoutVars>
      </dgm:prSet>
      <dgm:spPr/>
    </dgm:pt>
    <dgm:pt modelId="{B8F3B9B2-F011-4F03-96D2-E423E1FA7C2C}" type="pres">
      <dgm:prSet presAssocID="{D50A7001-4AE1-4D52-9BB2-6FB1499C927F}" presName="rootConnector" presStyleLbl="node3" presStyleIdx="5" presStyleCnt="11"/>
      <dgm:spPr/>
    </dgm:pt>
    <dgm:pt modelId="{1742BBE4-D40A-4A06-A9FD-672BF7618C99}" type="pres">
      <dgm:prSet presAssocID="{D50A7001-4AE1-4D52-9BB2-6FB1499C927F}" presName="hierChild4" presStyleCnt="0"/>
      <dgm:spPr/>
    </dgm:pt>
    <dgm:pt modelId="{970BECC7-2232-4853-9F7C-AFFAABF2C7C9}" type="pres">
      <dgm:prSet presAssocID="{D50A7001-4AE1-4D52-9BB2-6FB1499C927F}" presName="hierChild5" presStyleCnt="0"/>
      <dgm:spPr/>
    </dgm:pt>
    <dgm:pt modelId="{AE7233B3-FF18-4D6E-8D20-629C864BF8C5}" type="pres">
      <dgm:prSet presAssocID="{063C38D5-00B9-41CD-B32E-1613B64E3917}" presName="Name35" presStyleLbl="parChTrans1D3" presStyleIdx="6" presStyleCnt="11"/>
      <dgm:spPr/>
    </dgm:pt>
    <dgm:pt modelId="{3F1D9C42-54DF-48AE-8E58-0F75AF1CDF14}" type="pres">
      <dgm:prSet presAssocID="{F229F323-7A37-42DD-AED0-C8DE4E7C3B3B}" presName="hierRoot2" presStyleCnt="0">
        <dgm:presLayoutVars>
          <dgm:hierBranch val="init"/>
        </dgm:presLayoutVars>
      </dgm:prSet>
      <dgm:spPr/>
    </dgm:pt>
    <dgm:pt modelId="{A2EC86BA-D95F-4EF7-948E-89D109D95D8C}" type="pres">
      <dgm:prSet presAssocID="{F229F323-7A37-42DD-AED0-C8DE4E7C3B3B}" presName="rootComposite" presStyleCnt="0"/>
      <dgm:spPr/>
    </dgm:pt>
    <dgm:pt modelId="{B8A10FF8-0A98-4BD5-98D2-C2477683B157}" type="pres">
      <dgm:prSet presAssocID="{F229F323-7A37-42DD-AED0-C8DE4E7C3B3B}" presName="rootText" presStyleLbl="node3" presStyleIdx="6" presStyleCnt="11">
        <dgm:presLayoutVars>
          <dgm:chPref val="3"/>
        </dgm:presLayoutVars>
      </dgm:prSet>
      <dgm:spPr/>
    </dgm:pt>
    <dgm:pt modelId="{C0886414-91D7-4245-AD4A-30F2AE09D7C0}" type="pres">
      <dgm:prSet presAssocID="{F229F323-7A37-42DD-AED0-C8DE4E7C3B3B}" presName="rootConnector" presStyleLbl="node3" presStyleIdx="6" presStyleCnt="11"/>
      <dgm:spPr/>
    </dgm:pt>
    <dgm:pt modelId="{F8B20923-35DC-4ED3-99F6-D5689E3AA207}" type="pres">
      <dgm:prSet presAssocID="{F229F323-7A37-42DD-AED0-C8DE4E7C3B3B}" presName="hierChild4" presStyleCnt="0"/>
      <dgm:spPr/>
    </dgm:pt>
    <dgm:pt modelId="{A0F92423-5EAE-4487-A1DC-23DA51D858C2}" type="pres">
      <dgm:prSet presAssocID="{F229F323-7A37-42DD-AED0-C8DE4E7C3B3B}" presName="hierChild5" presStyleCnt="0"/>
      <dgm:spPr/>
    </dgm:pt>
    <dgm:pt modelId="{A58D0487-EAC4-4C1A-84D5-595E2A247565}" type="pres">
      <dgm:prSet presAssocID="{02A8CAF1-1986-49AF-8CD9-1D821EF226D2}" presName="hierChild5" presStyleCnt="0"/>
      <dgm:spPr/>
    </dgm:pt>
    <dgm:pt modelId="{0E819307-1B4E-434E-BA76-D5A4192B0663}" type="pres">
      <dgm:prSet presAssocID="{47C757F0-AA23-46BE-9311-EA432CDEEAA1}" presName="hierChild3" presStyleCnt="0"/>
      <dgm:spPr/>
    </dgm:pt>
    <dgm:pt modelId="{2E5D8718-B37F-4CE4-A29C-5239334B13CA}" type="pres">
      <dgm:prSet presAssocID="{B768C9D1-71A7-4C3C-9385-069ABD43B904}" presName="Name111" presStyleLbl="parChTrans1D2" presStyleIdx="3" presStyleCnt="5"/>
      <dgm:spPr/>
    </dgm:pt>
    <dgm:pt modelId="{77ABCFB8-B9E4-4FBA-B851-ECEBAACF14A5}" type="pres">
      <dgm:prSet presAssocID="{38341F33-95A3-4AC5-A759-2507742824FB}" presName="hierRoot3" presStyleCnt="0">
        <dgm:presLayoutVars>
          <dgm:hierBranch/>
        </dgm:presLayoutVars>
      </dgm:prSet>
      <dgm:spPr/>
    </dgm:pt>
    <dgm:pt modelId="{6C93E06B-E233-49D5-89F3-6CDEEF4DCE46}" type="pres">
      <dgm:prSet presAssocID="{38341F33-95A3-4AC5-A759-2507742824FB}" presName="rootComposite3" presStyleCnt="0"/>
      <dgm:spPr/>
    </dgm:pt>
    <dgm:pt modelId="{9901D81C-D9A4-481A-AC48-575354BE020E}" type="pres">
      <dgm:prSet presAssocID="{38341F33-95A3-4AC5-A759-2507742824FB}" presName="rootText3" presStyleLbl="asst1" presStyleIdx="0" presStyleCnt="2">
        <dgm:presLayoutVars>
          <dgm:chPref val="3"/>
        </dgm:presLayoutVars>
      </dgm:prSet>
      <dgm:spPr/>
    </dgm:pt>
    <dgm:pt modelId="{E8483C3C-1CF0-4472-97C2-3E9741F94628}" type="pres">
      <dgm:prSet presAssocID="{38341F33-95A3-4AC5-A759-2507742824FB}" presName="rootConnector3" presStyleLbl="asst1" presStyleIdx="0" presStyleCnt="2"/>
      <dgm:spPr/>
    </dgm:pt>
    <dgm:pt modelId="{0495F1DC-2228-4B19-9249-2F227B974612}" type="pres">
      <dgm:prSet presAssocID="{38341F33-95A3-4AC5-A759-2507742824FB}" presName="hierChild6" presStyleCnt="0"/>
      <dgm:spPr/>
    </dgm:pt>
    <dgm:pt modelId="{683F1AAD-E622-436D-9340-956C0A952740}" type="pres">
      <dgm:prSet presAssocID="{7DEFC2B7-4FC6-4065-94DA-51AD41895246}" presName="Name35" presStyleLbl="parChTrans1D3" presStyleIdx="7" presStyleCnt="11"/>
      <dgm:spPr/>
    </dgm:pt>
    <dgm:pt modelId="{994E08E8-D9E1-4AF6-A61E-052535F0A514}" type="pres">
      <dgm:prSet presAssocID="{8E260042-1334-4330-8A74-629ED8AC2224}" presName="hierRoot2" presStyleCnt="0">
        <dgm:presLayoutVars>
          <dgm:hierBranch val="hang"/>
        </dgm:presLayoutVars>
      </dgm:prSet>
      <dgm:spPr/>
    </dgm:pt>
    <dgm:pt modelId="{D2FBF6C9-261E-46DF-8BBC-DBB2D632F1E3}" type="pres">
      <dgm:prSet presAssocID="{8E260042-1334-4330-8A74-629ED8AC2224}" presName="rootComposite" presStyleCnt="0"/>
      <dgm:spPr/>
    </dgm:pt>
    <dgm:pt modelId="{6BE932F2-E05F-4D20-A21C-7AEE3C87C03C}" type="pres">
      <dgm:prSet presAssocID="{8E260042-1334-4330-8A74-629ED8AC2224}" presName="rootText" presStyleLbl="node3" presStyleIdx="7" presStyleCnt="11">
        <dgm:presLayoutVars>
          <dgm:chPref val="3"/>
        </dgm:presLayoutVars>
      </dgm:prSet>
      <dgm:spPr/>
    </dgm:pt>
    <dgm:pt modelId="{C6B33C0E-BEC2-45C7-B065-A2EC77EA3E79}" type="pres">
      <dgm:prSet presAssocID="{8E260042-1334-4330-8A74-629ED8AC2224}" presName="rootConnector" presStyleLbl="node3" presStyleIdx="7" presStyleCnt="11"/>
      <dgm:spPr/>
    </dgm:pt>
    <dgm:pt modelId="{D6A92E6A-4729-46C6-AAC1-70F61AB70D4D}" type="pres">
      <dgm:prSet presAssocID="{8E260042-1334-4330-8A74-629ED8AC2224}" presName="hierChild4" presStyleCnt="0"/>
      <dgm:spPr/>
    </dgm:pt>
    <dgm:pt modelId="{219FB208-205A-4FB2-8246-61B8ADFC79A5}" type="pres">
      <dgm:prSet presAssocID="{8CB6E427-5F94-4DAE-9DC0-8906B4AEA0D9}" presName="Name48" presStyleLbl="parChTrans1D4" presStyleIdx="0" presStyleCnt="29"/>
      <dgm:spPr/>
    </dgm:pt>
    <dgm:pt modelId="{7F9F795D-5E7C-4AA3-8722-30BBD92ECF3F}" type="pres">
      <dgm:prSet presAssocID="{E0A2AADE-91D0-409B-B8C8-263A57B0E26B}" presName="hierRoot2" presStyleCnt="0">
        <dgm:presLayoutVars>
          <dgm:hierBranch val="init"/>
        </dgm:presLayoutVars>
      </dgm:prSet>
      <dgm:spPr/>
    </dgm:pt>
    <dgm:pt modelId="{268DB94F-5136-4046-9749-7A86ABCE9FD0}" type="pres">
      <dgm:prSet presAssocID="{E0A2AADE-91D0-409B-B8C8-263A57B0E26B}" presName="rootComposite" presStyleCnt="0"/>
      <dgm:spPr/>
    </dgm:pt>
    <dgm:pt modelId="{2803D8E2-84B4-4294-B2AF-13397CC66AEE}" type="pres">
      <dgm:prSet presAssocID="{E0A2AADE-91D0-409B-B8C8-263A57B0E26B}" presName="rootText" presStyleLbl="node4" presStyleIdx="0" presStyleCnt="29">
        <dgm:presLayoutVars>
          <dgm:chPref val="3"/>
        </dgm:presLayoutVars>
      </dgm:prSet>
      <dgm:spPr/>
    </dgm:pt>
    <dgm:pt modelId="{A5428D0D-3100-4D1B-B70C-7185C646D4E1}" type="pres">
      <dgm:prSet presAssocID="{E0A2AADE-91D0-409B-B8C8-263A57B0E26B}" presName="rootConnector" presStyleLbl="node4" presStyleIdx="0" presStyleCnt="29"/>
      <dgm:spPr/>
    </dgm:pt>
    <dgm:pt modelId="{8FC10617-3AE9-480F-82D4-496C4479F768}" type="pres">
      <dgm:prSet presAssocID="{E0A2AADE-91D0-409B-B8C8-263A57B0E26B}" presName="hierChild4" presStyleCnt="0"/>
      <dgm:spPr/>
    </dgm:pt>
    <dgm:pt modelId="{B181C832-F561-47AB-B3F8-3993870D2C57}" type="pres">
      <dgm:prSet presAssocID="{E0A2AADE-91D0-409B-B8C8-263A57B0E26B}" presName="hierChild5" presStyleCnt="0"/>
      <dgm:spPr/>
    </dgm:pt>
    <dgm:pt modelId="{37153DB7-E866-47BE-89E8-2D3D8A683C57}" type="pres">
      <dgm:prSet presAssocID="{B5630C28-5032-45E4-A900-F5C59EE2944B}" presName="Name48" presStyleLbl="parChTrans1D4" presStyleIdx="1" presStyleCnt="29"/>
      <dgm:spPr/>
    </dgm:pt>
    <dgm:pt modelId="{5FE2C510-94BD-4745-8482-F62CAD9C2D44}" type="pres">
      <dgm:prSet presAssocID="{81C62AAA-2133-4B57-80A9-EB72055C7673}" presName="hierRoot2" presStyleCnt="0">
        <dgm:presLayoutVars>
          <dgm:hierBranch val="init"/>
        </dgm:presLayoutVars>
      </dgm:prSet>
      <dgm:spPr/>
    </dgm:pt>
    <dgm:pt modelId="{D0C609A8-8602-45B3-8AB4-1F7FBDC5D8A1}" type="pres">
      <dgm:prSet presAssocID="{81C62AAA-2133-4B57-80A9-EB72055C7673}" presName="rootComposite" presStyleCnt="0"/>
      <dgm:spPr/>
    </dgm:pt>
    <dgm:pt modelId="{DFC6304A-4CED-429A-A5E8-26B49F2362F5}" type="pres">
      <dgm:prSet presAssocID="{81C62AAA-2133-4B57-80A9-EB72055C7673}" presName="rootText" presStyleLbl="node4" presStyleIdx="1" presStyleCnt="29">
        <dgm:presLayoutVars>
          <dgm:chPref val="3"/>
        </dgm:presLayoutVars>
      </dgm:prSet>
      <dgm:spPr/>
    </dgm:pt>
    <dgm:pt modelId="{39BFAC6C-D988-48C9-A305-783996F3C200}" type="pres">
      <dgm:prSet presAssocID="{81C62AAA-2133-4B57-80A9-EB72055C7673}" presName="rootConnector" presStyleLbl="node4" presStyleIdx="1" presStyleCnt="29"/>
      <dgm:spPr/>
    </dgm:pt>
    <dgm:pt modelId="{980C3B8D-5D77-4151-A5AF-7F3ADF946B3D}" type="pres">
      <dgm:prSet presAssocID="{81C62AAA-2133-4B57-80A9-EB72055C7673}" presName="hierChild4" presStyleCnt="0"/>
      <dgm:spPr/>
    </dgm:pt>
    <dgm:pt modelId="{0EE0B0C8-02AD-4834-AE6A-0373EA2AC42F}" type="pres">
      <dgm:prSet presAssocID="{81C62AAA-2133-4B57-80A9-EB72055C7673}" presName="hierChild5" presStyleCnt="0"/>
      <dgm:spPr/>
    </dgm:pt>
    <dgm:pt modelId="{AB6710E2-5A2B-4327-9F5D-654D773C313A}" type="pres">
      <dgm:prSet presAssocID="{89890857-4C2A-4E8D-B6F3-6630279C795A}" presName="Name48" presStyleLbl="parChTrans1D4" presStyleIdx="2" presStyleCnt="29"/>
      <dgm:spPr/>
    </dgm:pt>
    <dgm:pt modelId="{4126C411-0EE7-4F11-B315-115B1F336FF4}" type="pres">
      <dgm:prSet presAssocID="{2C8247BF-F7F7-4ACD-8CE1-F6022180990C}" presName="hierRoot2" presStyleCnt="0">
        <dgm:presLayoutVars>
          <dgm:hierBranch val="init"/>
        </dgm:presLayoutVars>
      </dgm:prSet>
      <dgm:spPr/>
    </dgm:pt>
    <dgm:pt modelId="{261BC138-2E5A-4E01-8678-276DDF00F445}" type="pres">
      <dgm:prSet presAssocID="{2C8247BF-F7F7-4ACD-8CE1-F6022180990C}" presName="rootComposite" presStyleCnt="0"/>
      <dgm:spPr/>
    </dgm:pt>
    <dgm:pt modelId="{726C75BF-6B68-426D-863F-1CCC97FD669E}" type="pres">
      <dgm:prSet presAssocID="{2C8247BF-F7F7-4ACD-8CE1-F6022180990C}" presName="rootText" presStyleLbl="node4" presStyleIdx="2" presStyleCnt="29">
        <dgm:presLayoutVars>
          <dgm:chPref val="3"/>
        </dgm:presLayoutVars>
      </dgm:prSet>
      <dgm:spPr/>
    </dgm:pt>
    <dgm:pt modelId="{5E138629-C922-42FB-BCE2-49C21415B6AA}" type="pres">
      <dgm:prSet presAssocID="{2C8247BF-F7F7-4ACD-8CE1-F6022180990C}" presName="rootConnector" presStyleLbl="node4" presStyleIdx="2" presStyleCnt="29"/>
      <dgm:spPr/>
    </dgm:pt>
    <dgm:pt modelId="{38F0CE06-8BFB-4DB0-BCB9-8860E90122FA}" type="pres">
      <dgm:prSet presAssocID="{2C8247BF-F7F7-4ACD-8CE1-F6022180990C}" presName="hierChild4" presStyleCnt="0"/>
      <dgm:spPr/>
    </dgm:pt>
    <dgm:pt modelId="{EEC02478-3458-4771-AD88-B9FEFEDEC4F0}" type="pres">
      <dgm:prSet presAssocID="{2C8247BF-F7F7-4ACD-8CE1-F6022180990C}" presName="hierChild5" presStyleCnt="0"/>
      <dgm:spPr/>
    </dgm:pt>
    <dgm:pt modelId="{2BD21DD7-E3C1-47C0-8168-0C87420436BB}" type="pres">
      <dgm:prSet presAssocID="{8618E86B-7CA2-40AF-9C06-1AF1B3FE918F}" presName="Name48" presStyleLbl="parChTrans1D4" presStyleIdx="3" presStyleCnt="29"/>
      <dgm:spPr/>
    </dgm:pt>
    <dgm:pt modelId="{83FB6675-7D08-4C7D-9E90-74F8EB21D95A}" type="pres">
      <dgm:prSet presAssocID="{BDFAF010-4090-4573-B9F9-F701D0AFBC1F}" presName="hierRoot2" presStyleCnt="0">
        <dgm:presLayoutVars>
          <dgm:hierBranch val="init"/>
        </dgm:presLayoutVars>
      </dgm:prSet>
      <dgm:spPr/>
    </dgm:pt>
    <dgm:pt modelId="{778A1F4F-5CB4-4FB0-A716-39EE2F106B10}" type="pres">
      <dgm:prSet presAssocID="{BDFAF010-4090-4573-B9F9-F701D0AFBC1F}" presName="rootComposite" presStyleCnt="0"/>
      <dgm:spPr/>
    </dgm:pt>
    <dgm:pt modelId="{54E9BE8C-C293-499C-8DDD-77BAEA13483E}" type="pres">
      <dgm:prSet presAssocID="{BDFAF010-4090-4573-B9F9-F701D0AFBC1F}" presName="rootText" presStyleLbl="node4" presStyleIdx="3" presStyleCnt="29">
        <dgm:presLayoutVars>
          <dgm:chPref val="3"/>
        </dgm:presLayoutVars>
      </dgm:prSet>
      <dgm:spPr/>
    </dgm:pt>
    <dgm:pt modelId="{0979FBE7-195F-4A83-941C-3B6065D42A40}" type="pres">
      <dgm:prSet presAssocID="{BDFAF010-4090-4573-B9F9-F701D0AFBC1F}" presName="rootConnector" presStyleLbl="node4" presStyleIdx="3" presStyleCnt="29"/>
      <dgm:spPr/>
    </dgm:pt>
    <dgm:pt modelId="{FF891952-06C7-4976-8BB4-E9F588DD79D3}" type="pres">
      <dgm:prSet presAssocID="{BDFAF010-4090-4573-B9F9-F701D0AFBC1F}" presName="hierChild4" presStyleCnt="0"/>
      <dgm:spPr/>
    </dgm:pt>
    <dgm:pt modelId="{E5CF2BF8-7DFB-4063-8A92-276BF0009778}" type="pres">
      <dgm:prSet presAssocID="{BDFAF010-4090-4573-B9F9-F701D0AFBC1F}" presName="hierChild5" presStyleCnt="0"/>
      <dgm:spPr/>
    </dgm:pt>
    <dgm:pt modelId="{3F34BAF4-86FF-4B38-A8A9-E51625300DD4}" type="pres">
      <dgm:prSet presAssocID="{D4074384-9BFE-4E2D-A49D-17B045AD59A7}" presName="Name48" presStyleLbl="parChTrans1D4" presStyleIdx="4" presStyleCnt="29"/>
      <dgm:spPr/>
    </dgm:pt>
    <dgm:pt modelId="{80A16E08-D3EB-4E0E-BBA5-93A15A3FBE1C}" type="pres">
      <dgm:prSet presAssocID="{B7000BF1-88A7-4B42-AB41-60D24C5851FE}" presName="hierRoot2" presStyleCnt="0">
        <dgm:presLayoutVars>
          <dgm:hierBranch val="init"/>
        </dgm:presLayoutVars>
      </dgm:prSet>
      <dgm:spPr/>
    </dgm:pt>
    <dgm:pt modelId="{BD739459-6B7C-4B14-9217-4579FE8F8106}" type="pres">
      <dgm:prSet presAssocID="{B7000BF1-88A7-4B42-AB41-60D24C5851FE}" presName="rootComposite" presStyleCnt="0"/>
      <dgm:spPr/>
    </dgm:pt>
    <dgm:pt modelId="{D2256D62-C54F-4AB1-AC8F-E03CC1A38AA4}" type="pres">
      <dgm:prSet presAssocID="{B7000BF1-88A7-4B42-AB41-60D24C5851FE}" presName="rootText" presStyleLbl="node4" presStyleIdx="4" presStyleCnt="29">
        <dgm:presLayoutVars>
          <dgm:chPref val="3"/>
        </dgm:presLayoutVars>
      </dgm:prSet>
      <dgm:spPr/>
    </dgm:pt>
    <dgm:pt modelId="{737DF80D-EC8E-45EE-ADFA-8709ACC6125C}" type="pres">
      <dgm:prSet presAssocID="{B7000BF1-88A7-4B42-AB41-60D24C5851FE}" presName="rootConnector" presStyleLbl="node4" presStyleIdx="4" presStyleCnt="29"/>
      <dgm:spPr/>
    </dgm:pt>
    <dgm:pt modelId="{BE29768D-72E8-44BF-A333-4296F194DE9D}" type="pres">
      <dgm:prSet presAssocID="{B7000BF1-88A7-4B42-AB41-60D24C5851FE}" presName="hierChild4" presStyleCnt="0"/>
      <dgm:spPr/>
    </dgm:pt>
    <dgm:pt modelId="{3219B9ED-C70E-44CC-9047-8FE3113B1139}" type="pres">
      <dgm:prSet presAssocID="{B7000BF1-88A7-4B42-AB41-60D24C5851FE}" presName="hierChild5" presStyleCnt="0"/>
      <dgm:spPr/>
    </dgm:pt>
    <dgm:pt modelId="{7E1C2C38-7121-4C53-81C6-9E2341E7BBCF}" type="pres">
      <dgm:prSet presAssocID="{A2B472F3-2392-4946-B110-F3747B0B8351}" presName="Name48" presStyleLbl="parChTrans1D4" presStyleIdx="5" presStyleCnt="29"/>
      <dgm:spPr/>
    </dgm:pt>
    <dgm:pt modelId="{A47C3613-B2D9-467A-BD8E-0D0E2DB9C289}" type="pres">
      <dgm:prSet presAssocID="{52C4715E-A7C2-4046-80E9-1DFF66C5D0E6}" presName="hierRoot2" presStyleCnt="0">
        <dgm:presLayoutVars>
          <dgm:hierBranch val="init"/>
        </dgm:presLayoutVars>
      </dgm:prSet>
      <dgm:spPr/>
    </dgm:pt>
    <dgm:pt modelId="{2F8F0EB8-BBCD-48BE-B1D0-8206BB04A2DB}" type="pres">
      <dgm:prSet presAssocID="{52C4715E-A7C2-4046-80E9-1DFF66C5D0E6}" presName="rootComposite" presStyleCnt="0"/>
      <dgm:spPr/>
    </dgm:pt>
    <dgm:pt modelId="{5AF2F1EF-26AB-458A-9F35-0BCA12395BB9}" type="pres">
      <dgm:prSet presAssocID="{52C4715E-A7C2-4046-80E9-1DFF66C5D0E6}" presName="rootText" presStyleLbl="node4" presStyleIdx="5" presStyleCnt="29">
        <dgm:presLayoutVars>
          <dgm:chPref val="3"/>
        </dgm:presLayoutVars>
      </dgm:prSet>
      <dgm:spPr/>
    </dgm:pt>
    <dgm:pt modelId="{7F7D3A4A-4E83-4981-AD78-538BC2F06F08}" type="pres">
      <dgm:prSet presAssocID="{52C4715E-A7C2-4046-80E9-1DFF66C5D0E6}" presName="rootConnector" presStyleLbl="node4" presStyleIdx="5" presStyleCnt="29"/>
      <dgm:spPr/>
    </dgm:pt>
    <dgm:pt modelId="{4F569D9A-077F-472A-864C-0AAE8AE259E5}" type="pres">
      <dgm:prSet presAssocID="{52C4715E-A7C2-4046-80E9-1DFF66C5D0E6}" presName="hierChild4" presStyleCnt="0"/>
      <dgm:spPr/>
    </dgm:pt>
    <dgm:pt modelId="{17BBFE26-CC59-46A3-8576-5D95F0D51BB0}" type="pres">
      <dgm:prSet presAssocID="{52C4715E-A7C2-4046-80E9-1DFF66C5D0E6}" presName="hierChild5" presStyleCnt="0"/>
      <dgm:spPr/>
    </dgm:pt>
    <dgm:pt modelId="{4E1F97E4-88CA-4B2A-A6DF-BB1341CDBFBC}" type="pres">
      <dgm:prSet presAssocID="{3648944A-F520-4E33-8168-C5CF506DFCCB}" presName="Name48" presStyleLbl="parChTrans1D4" presStyleIdx="6" presStyleCnt="29"/>
      <dgm:spPr/>
    </dgm:pt>
    <dgm:pt modelId="{13665D09-17CE-4F3D-BFBC-C44DC19EA0F1}" type="pres">
      <dgm:prSet presAssocID="{EB582BD2-B8ED-438A-8F4B-332A56583AAD}" presName="hierRoot2" presStyleCnt="0">
        <dgm:presLayoutVars>
          <dgm:hierBranch val="init"/>
        </dgm:presLayoutVars>
      </dgm:prSet>
      <dgm:spPr/>
    </dgm:pt>
    <dgm:pt modelId="{BAE0C70E-440E-4189-9B72-3C42A66F6410}" type="pres">
      <dgm:prSet presAssocID="{EB582BD2-B8ED-438A-8F4B-332A56583AAD}" presName="rootComposite" presStyleCnt="0"/>
      <dgm:spPr/>
    </dgm:pt>
    <dgm:pt modelId="{844E16B1-5922-417B-9AD7-32D444CD0B75}" type="pres">
      <dgm:prSet presAssocID="{EB582BD2-B8ED-438A-8F4B-332A56583AAD}" presName="rootText" presStyleLbl="node4" presStyleIdx="6" presStyleCnt="29">
        <dgm:presLayoutVars>
          <dgm:chPref val="3"/>
        </dgm:presLayoutVars>
      </dgm:prSet>
      <dgm:spPr/>
    </dgm:pt>
    <dgm:pt modelId="{778ABD56-E19B-4CB4-ADB6-87C2D0307230}" type="pres">
      <dgm:prSet presAssocID="{EB582BD2-B8ED-438A-8F4B-332A56583AAD}" presName="rootConnector" presStyleLbl="node4" presStyleIdx="6" presStyleCnt="29"/>
      <dgm:spPr/>
    </dgm:pt>
    <dgm:pt modelId="{0ABD98FD-72B0-4803-AEE8-90F2650450E4}" type="pres">
      <dgm:prSet presAssocID="{EB582BD2-B8ED-438A-8F4B-332A56583AAD}" presName="hierChild4" presStyleCnt="0"/>
      <dgm:spPr/>
    </dgm:pt>
    <dgm:pt modelId="{665F5A4C-81F5-4C9A-BBF8-8E931B1B80EB}" type="pres">
      <dgm:prSet presAssocID="{EB582BD2-B8ED-438A-8F4B-332A56583AAD}" presName="hierChild5" presStyleCnt="0"/>
      <dgm:spPr/>
    </dgm:pt>
    <dgm:pt modelId="{7879F1D2-938A-4DCD-9BB0-5C9DAD8B272C}" type="pres">
      <dgm:prSet presAssocID="{1A92DD04-F775-4049-BCAA-D88C6BF1F988}" presName="Name48" presStyleLbl="parChTrans1D4" presStyleIdx="7" presStyleCnt="29"/>
      <dgm:spPr/>
    </dgm:pt>
    <dgm:pt modelId="{F48B2BB3-F944-4BD0-BA69-C1541C298D22}" type="pres">
      <dgm:prSet presAssocID="{CC42FE2F-F726-40B2-856E-12DEC7EF2B67}" presName="hierRoot2" presStyleCnt="0">
        <dgm:presLayoutVars>
          <dgm:hierBranch val="init"/>
        </dgm:presLayoutVars>
      </dgm:prSet>
      <dgm:spPr/>
    </dgm:pt>
    <dgm:pt modelId="{23C3D024-9EB0-486B-B37D-259D0E956F04}" type="pres">
      <dgm:prSet presAssocID="{CC42FE2F-F726-40B2-856E-12DEC7EF2B67}" presName="rootComposite" presStyleCnt="0"/>
      <dgm:spPr/>
    </dgm:pt>
    <dgm:pt modelId="{E747D294-D857-4F1E-B937-029DA69FB11E}" type="pres">
      <dgm:prSet presAssocID="{CC42FE2F-F726-40B2-856E-12DEC7EF2B67}" presName="rootText" presStyleLbl="node4" presStyleIdx="7" presStyleCnt="29">
        <dgm:presLayoutVars>
          <dgm:chPref val="3"/>
        </dgm:presLayoutVars>
      </dgm:prSet>
      <dgm:spPr/>
    </dgm:pt>
    <dgm:pt modelId="{0F14E6B5-67D2-44E3-BA56-84D2017D70AB}" type="pres">
      <dgm:prSet presAssocID="{CC42FE2F-F726-40B2-856E-12DEC7EF2B67}" presName="rootConnector" presStyleLbl="node4" presStyleIdx="7" presStyleCnt="29"/>
      <dgm:spPr/>
    </dgm:pt>
    <dgm:pt modelId="{8715C4BB-7585-42D8-AE05-6131E5E22006}" type="pres">
      <dgm:prSet presAssocID="{CC42FE2F-F726-40B2-856E-12DEC7EF2B67}" presName="hierChild4" presStyleCnt="0"/>
      <dgm:spPr/>
    </dgm:pt>
    <dgm:pt modelId="{CA54C2A8-1B09-495A-ABD8-2AF89B307D40}" type="pres">
      <dgm:prSet presAssocID="{CC42FE2F-F726-40B2-856E-12DEC7EF2B67}" presName="hierChild5" presStyleCnt="0"/>
      <dgm:spPr/>
    </dgm:pt>
    <dgm:pt modelId="{7252D5D6-F160-4844-8FB1-E40512FA8937}" type="pres">
      <dgm:prSet presAssocID="{8E260042-1334-4330-8A74-629ED8AC2224}" presName="hierChild5" presStyleCnt="0"/>
      <dgm:spPr/>
    </dgm:pt>
    <dgm:pt modelId="{32077BF8-1C9C-4F22-877A-154B91135A9D}" type="pres">
      <dgm:prSet presAssocID="{A60AE7F4-7FA5-4BBD-90B9-CEAF1505A8D6}" presName="Name35" presStyleLbl="parChTrans1D3" presStyleIdx="8" presStyleCnt="11"/>
      <dgm:spPr/>
    </dgm:pt>
    <dgm:pt modelId="{3B3108BE-FBE7-4475-BEE2-6ABDB72341D8}" type="pres">
      <dgm:prSet presAssocID="{8E7F8E9C-F3A6-44E1-BC46-5F15EA06593D}" presName="hierRoot2" presStyleCnt="0">
        <dgm:presLayoutVars>
          <dgm:hierBranch val="hang"/>
        </dgm:presLayoutVars>
      </dgm:prSet>
      <dgm:spPr/>
    </dgm:pt>
    <dgm:pt modelId="{ED73D5F1-10C3-4CA5-9A91-D40088DE86C6}" type="pres">
      <dgm:prSet presAssocID="{8E7F8E9C-F3A6-44E1-BC46-5F15EA06593D}" presName="rootComposite" presStyleCnt="0"/>
      <dgm:spPr/>
    </dgm:pt>
    <dgm:pt modelId="{A893EB2E-CCF2-4C50-916C-E116B912BF67}" type="pres">
      <dgm:prSet presAssocID="{8E7F8E9C-F3A6-44E1-BC46-5F15EA06593D}" presName="rootText" presStyleLbl="node3" presStyleIdx="8" presStyleCnt="11">
        <dgm:presLayoutVars>
          <dgm:chPref val="3"/>
        </dgm:presLayoutVars>
      </dgm:prSet>
      <dgm:spPr/>
    </dgm:pt>
    <dgm:pt modelId="{E1FFF0EE-9DFE-4AC0-A5A0-AA0D16D9AB5C}" type="pres">
      <dgm:prSet presAssocID="{8E7F8E9C-F3A6-44E1-BC46-5F15EA06593D}" presName="rootConnector" presStyleLbl="node3" presStyleIdx="8" presStyleCnt="11"/>
      <dgm:spPr/>
    </dgm:pt>
    <dgm:pt modelId="{3A3703A8-250B-4D24-A25B-5FE8E7E95FFA}" type="pres">
      <dgm:prSet presAssocID="{8E7F8E9C-F3A6-44E1-BC46-5F15EA06593D}" presName="hierChild4" presStyleCnt="0"/>
      <dgm:spPr/>
    </dgm:pt>
    <dgm:pt modelId="{80442F6A-30CB-4EC5-ADA0-72F4682B56A8}" type="pres">
      <dgm:prSet presAssocID="{293B19CB-A802-4B93-90CC-D3CADD5DABF8}" presName="Name48" presStyleLbl="parChTrans1D4" presStyleIdx="8" presStyleCnt="29"/>
      <dgm:spPr/>
    </dgm:pt>
    <dgm:pt modelId="{4E7440A7-D7EF-4805-89EA-4B1C794578F4}" type="pres">
      <dgm:prSet presAssocID="{88438549-ADCA-4F7D-AEC6-0BDEEA65A9E7}" presName="hierRoot2" presStyleCnt="0">
        <dgm:presLayoutVars>
          <dgm:hierBranch val="init"/>
        </dgm:presLayoutVars>
      </dgm:prSet>
      <dgm:spPr/>
    </dgm:pt>
    <dgm:pt modelId="{D796B4F4-71D9-4FFA-A26C-1C924C64DF6D}" type="pres">
      <dgm:prSet presAssocID="{88438549-ADCA-4F7D-AEC6-0BDEEA65A9E7}" presName="rootComposite" presStyleCnt="0"/>
      <dgm:spPr/>
    </dgm:pt>
    <dgm:pt modelId="{08B9C68E-01E6-4AE5-B3B3-21CA7F84097D}" type="pres">
      <dgm:prSet presAssocID="{88438549-ADCA-4F7D-AEC6-0BDEEA65A9E7}" presName="rootText" presStyleLbl="node4" presStyleIdx="8" presStyleCnt="29">
        <dgm:presLayoutVars>
          <dgm:chPref val="3"/>
        </dgm:presLayoutVars>
      </dgm:prSet>
      <dgm:spPr/>
    </dgm:pt>
    <dgm:pt modelId="{1315A92B-CEC9-42C2-A0B3-545122731C6A}" type="pres">
      <dgm:prSet presAssocID="{88438549-ADCA-4F7D-AEC6-0BDEEA65A9E7}" presName="rootConnector" presStyleLbl="node4" presStyleIdx="8" presStyleCnt="29"/>
      <dgm:spPr/>
    </dgm:pt>
    <dgm:pt modelId="{E7492B22-7B9B-4693-9DC8-01F1549D117A}" type="pres">
      <dgm:prSet presAssocID="{88438549-ADCA-4F7D-AEC6-0BDEEA65A9E7}" presName="hierChild4" presStyleCnt="0"/>
      <dgm:spPr/>
    </dgm:pt>
    <dgm:pt modelId="{1D900E70-50B1-4817-871E-24C2F01E3C18}" type="pres">
      <dgm:prSet presAssocID="{88438549-ADCA-4F7D-AEC6-0BDEEA65A9E7}" presName="hierChild5" presStyleCnt="0"/>
      <dgm:spPr/>
    </dgm:pt>
    <dgm:pt modelId="{CFD75D44-FA8E-4223-B155-5BB2BA04755D}" type="pres">
      <dgm:prSet presAssocID="{414BA600-D3B5-405B-B1F0-D3134775E3B5}" presName="Name48" presStyleLbl="parChTrans1D4" presStyleIdx="9" presStyleCnt="29"/>
      <dgm:spPr/>
    </dgm:pt>
    <dgm:pt modelId="{36AD12F6-980D-46D7-B455-607E5C9C6D12}" type="pres">
      <dgm:prSet presAssocID="{FA06D88D-1859-4875-A580-F03B3D6767CE}" presName="hierRoot2" presStyleCnt="0">
        <dgm:presLayoutVars>
          <dgm:hierBranch val="init"/>
        </dgm:presLayoutVars>
      </dgm:prSet>
      <dgm:spPr/>
    </dgm:pt>
    <dgm:pt modelId="{F517F23B-6609-4E84-AE14-CDFB25630037}" type="pres">
      <dgm:prSet presAssocID="{FA06D88D-1859-4875-A580-F03B3D6767CE}" presName="rootComposite" presStyleCnt="0"/>
      <dgm:spPr/>
    </dgm:pt>
    <dgm:pt modelId="{DE599EBF-F4B7-4325-9FF8-FD03AC179569}" type="pres">
      <dgm:prSet presAssocID="{FA06D88D-1859-4875-A580-F03B3D6767CE}" presName="rootText" presStyleLbl="node4" presStyleIdx="9" presStyleCnt="29">
        <dgm:presLayoutVars>
          <dgm:chPref val="3"/>
        </dgm:presLayoutVars>
      </dgm:prSet>
      <dgm:spPr/>
    </dgm:pt>
    <dgm:pt modelId="{861F4BCC-E47C-4903-A2C2-73C4C4158D5C}" type="pres">
      <dgm:prSet presAssocID="{FA06D88D-1859-4875-A580-F03B3D6767CE}" presName="rootConnector" presStyleLbl="node4" presStyleIdx="9" presStyleCnt="29"/>
      <dgm:spPr/>
    </dgm:pt>
    <dgm:pt modelId="{EF284A74-0ACB-4C49-87D4-E92F668EDB72}" type="pres">
      <dgm:prSet presAssocID="{FA06D88D-1859-4875-A580-F03B3D6767CE}" presName="hierChild4" presStyleCnt="0"/>
      <dgm:spPr/>
    </dgm:pt>
    <dgm:pt modelId="{D84F441A-F269-4BA3-AE0E-CA7C21EFB10C}" type="pres">
      <dgm:prSet presAssocID="{FA06D88D-1859-4875-A580-F03B3D6767CE}" presName="hierChild5" presStyleCnt="0"/>
      <dgm:spPr/>
    </dgm:pt>
    <dgm:pt modelId="{ADC3746B-5479-4DEC-9599-057ADEE815DA}" type="pres">
      <dgm:prSet presAssocID="{3718C3B4-78E0-43FA-971B-4C3EB9AF5D6A}" presName="Name48" presStyleLbl="parChTrans1D4" presStyleIdx="10" presStyleCnt="29"/>
      <dgm:spPr/>
    </dgm:pt>
    <dgm:pt modelId="{4757A71D-256D-4F20-B471-8FDEC8651ACB}" type="pres">
      <dgm:prSet presAssocID="{67288AB0-A83D-4F63-B1F0-25D0441E4DA7}" presName="hierRoot2" presStyleCnt="0">
        <dgm:presLayoutVars>
          <dgm:hierBranch val="init"/>
        </dgm:presLayoutVars>
      </dgm:prSet>
      <dgm:spPr/>
    </dgm:pt>
    <dgm:pt modelId="{59F0A950-A0D6-437F-90AC-3DAB004493F0}" type="pres">
      <dgm:prSet presAssocID="{67288AB0-A83D-4F63-B1F0-25D0441E4DA7}" presName="rootComposite" presStyleCnt="0"/>
      <dgm:spPr/>
    </dgm:pt>
    <dgm:pt modelId="{1A8146FC-06BA-412A-8FDF-88B331573F51}" type="pres">
      <dgm:prSet presAssocID="{67288AB0-A83D-4F63-B1F0-25D0441E4DA7}" presName="rootText" presStyleLbl="node4" presStyleIdx="10" presStyleCnt="29">
        <dgm:presLayoutVars>
          <dgm:chPref val="3"/>
        </dgm:presLayoutVars>
      </dgm:prSet>
      <dgm:spPr/>
    </dgm:pt>
    <dgm:pt modelId="{B7F9F5A2-D6B1-4588-B80D-F993DD9CFB7E}" type="pres">
      <dgm:prSet presAssocID="{67288AB0-A83D-4F63-B1F0-25D0441E4DA7}" presName="rootConnector" presStyleLbl="node4" presStyleIdx="10" presStyleCnt="29"/>
      <dgm:spPr/>
    </dgm:pt>
    <dgm:pt modelId="{F3EBE76A-0DC0-4F11-9A9C-A987BCB735A4}" type="pres">
      <dgm:prSet presAssocID="{67288AB0-A83D-4F63-B1F0-25D0441E4DA7}" presName="hierChild4" presStyleCnt="0"/>
      <dgm:spPr/>
    </dgm:pt>
    <dgm:pt modelId="{B8D20EBC-269A-4CEB-BC1A-E17CC77493B2}" type="pres">
      <dgm:prSet presAssocID="{67288AB0-A83D-4F63-B1F0-25D0441E4DA7}" presName="hierChild5" presStyleCnt="0"/>
      <dgm:spPr/>
    </dgm:pt>
    <dgm:pt modelId="{7D11C792-2A5D-4E9E-AE1A-1F39D4619553}" type="pres">
      <dgm:prSet presAssocID="{8E7F8E9C-F3A6-44E1-BC46-5F15EA06593D}" presName="hierChild5" presStyleCnt="0"/>
      <dgm:spPr/>
    </dgm:pt>
    <dgm:pt modelId="{88944E97-5C9E-4452-A3CA-F4AA9F087D0C}" type="pres">
      <dgm:prSet presAssocID="{38341F33-95A3-4AC5-A759-2507742824FB}" presName="hierChild7" presStyleCnt="0"/>
      <dgm:spPr/>
    </dgm:pt>
    <dgm:pt modelId="{99E69A20-BBC0-4A4C-AE23-64C8D43F1519}" type="pres">
      <dgm:prSet presAssocID="{4294CB15-5EAF-442A-BADC-24588A60ECFF}" presName="Name111" presStyleLbl="parChTrans1D2" presStyleIdx="4" presStyleCnt="5"/>
      <dgm:spPr/>
    </dgm:pt>
    <dgm:pt modelId="{CA9562C7-34C2-48A5-9CF7-3382755122EA}" type="pres">
      <dgm:prSet presAssocID="{B29BF47F-FB6F-4BB3-8B1F-25C507DDACF5}" presName="hierRoot3" presStyleCnt="0">
        <dgm:presLayoutVars>
          <dgm:hierBranch/>
        </dgm:presLayoutVars>
      </dgm:prSet>
      <dgm:spPr/>
    </dgm:pt>
    <dgm:pt modelId="{1972D517-029D-48AC-BA23-145E1A82F005}" type="pres">
      <dgm:prSet presAssocID="{B29BF47F-FB6F-4BB3-8B1F-25C507DDACF5}" presName="rootComposite3" presStyleCnt="0"/>
      <dgm:spPr/>
    </dgm:pt>
    <dgm:pt modelId="{D4C92840-874F-4657-8152-6E4F0BE8A2B8}" type="pres">
      <dgm:prSet presAssocID="{B29BF47F-FB6F-4BB3-8B1F-25C507DDACF5}" presName="rootText3" presStyleLbl="asst1" presStyleIdx="1" presStyleCnt="2">
        <dgm:presLayoutVars>
          <dgm:chPref val="3"/>
        </dgm:presLayoutVars>
      </dgm:prSet>
      <dgm:spPr/>
    </dgm:pt>
    <dgm:pt modelId="{CF49F406-EE4C-4AA6-B902-38C81A197395}" type="pres">
      <dgm:prSet presAssocID="{B29BF47F-FB6F-4BB3-8B1F-25C507DDACF5}" presName="rootConnector3" presStyleLbl="asst1" presStyleIdx="1" presStyleCnt="2"/>
      <dgm:spPr/>
    </dgm:pt>
    <dgm:pt modelId="{189CDB76-91F6-49A0-AB76-16401424A84D}" type="pres">
      <dgm:prSet presAssocID="{B29BF47F-FB6F-4BB3-8B1F-25C507DDACF5}" presName="hierChild6" presStyleCnt="0"/>
      <dgm:spPr/>
    </dgm:pt>
    <dgm:pt modelId="{6DA91C29-046D-40DE-B589-81ACE7C7D53A}" type="pres">
      <dgm:prSet presAssocID="{B6308F51-17B5-4707-AF59-14A49F82CF03}" presName="Name35" presStyleLbl="parChTrans1D3" presStyleIdx="9" presStyleCnt="11"/>
      <dgm:spPr/>
    </dgm:pt>
    <dgm:pt modelId="{1DF3DDB8-AD94-442B-B393-91059D2F3A71}" type="pres">
      <dgm:prSet presAssocID="{AF4A7226-C6EA-490C-AF40-5D1C817BC2BC}" presName="hierRoot2" presStyleCnt="0">
        <dgm:presLayoutVars>
          <dgm:hierBranch val="hang"/>
        </dgm:presLayoutVars>
      </dgm:prSet>
      <dgm:spPr/>
    </dgm:pt>
    <dgm:pt modelId="{0B982017-3315-4763-BECE-6915B819606C}" type="pres">
      <dgm:prSet presAssocID="{AF4A7226-C6EA-490C-AF40-5D1C817BC2BC}" presName="rootComposite" presStyleCnt="0"/>
      <dgm:spPr/>
    </dgm:pt>
    <dgm:pt modelId="{F4921166-17D0-473B-A6C5-E61357667BD9}" type="pres">
      <dgm:prSet presAssocID="{AF4A7226-C6EA-490C-AF40-5D1C817BC2BC}" presName="rootText" presStyleLbl="node3" presStyleIdx="9" presStyleCnt="11">
        <dgm:presLayoutVars>
          <dgm:chPref val="3"/>
        </dgm:presLayoutVars>
      </dgm:prSet>
      <dgm:spPr/>
    </dgm:pt>
    <dgm:pt modelId="{A11E0011-E245-49F3-9B58-28ED4C198100}" type="pres">
      <dgm:prSet presAssocID="{AF4A7226-C6EA-490C-AF40-5D1C817BC2BC}" presName="rootConnector" presStyleLbl="node3" presStyleIdx="9" presStyleCnt="11"/>
      <dgm:spPr/>
    </dgm:pt>
    <dgm:pt modelId="{F5C50FB1-402E-49B2-B0F9-504788DBF5EC}" type="pres">
      <dgm:prSet presAssocID="{AF4A7226-C6EA-490C-AF40-5D1C817BC2BC}" presName="hierChild4" presStyleCnt="0"/>
      <dgm:spPr/>
    </dgm:pt>
    <dgm:pt modelId="{45CA64BC-33AB-4129-951B-ED03A171CB24}" type="pres">
      <dgm:prSet presAssocID="{3261B9DF-F74A-4F6C-81BE-7991BD6DFA77}" presName="Name48" presStyleLbl="parChTrans1D4" presStyleIdx="11" presStyleCnt="29"/>
      <dgm:spPr/>
    </dgm:pt>
    <dgm:pt modelId="{0235AF27-D4B6-4866-99FC-76363905B556}" type="pres">
      <dgm:prSet presAssocID="{5583B638-0045-4B1C-8C60-190FD416B88C}" presName="hierRoot2" presStyleCnt="0">
        <dgm:presLayoutVars>
          <dgm:hierBranch val="init"/>
        </dgm:presLayoutVars>
      </dgm:prSet>
      <dgm:spPr/>
    </dgm:pt>
    <dgm:pt modelId="{45202A3C-0933-4B0B-9348-69025FFA672F}" type="pres">
      <dgm:prSet presAssocID="{5583B638-0045-4B1C-8C60-190FD416B88C}" presName="rootComposite" presStyleCnt="0"/>
      <dgm:spPr/>
    </dgm:pt>
    <dgm:pt modelId="{CFA68A27-4F3D-44F5-A928-0C2B469F03A2}" type="pres">
      <dgm:prSet presAssocID="{5583B638-0045-4B1C-8C60-190FD416B88C}" presName="rootText" presStyleLbl="node4" presStyleIdx="11" presStyleCnt="29">
        <dgm:presLayoutVars>
          <dgm:chPref val="3"/>
        </dgm:presLayoutVars>
      </dgm:prSet>
      <dgm:spPr/>
    </dgm:pt>
    <dgm:pt modelId="{635057E6-692B-410B-8E1F-28F59ECB7975}" type="pres">
      <dgm:prSet presAssocID="{5583B638-0045-4B1C-8C60-190FD416B88C}" presName="rootConnector" presStyleLbl="node4" presStyleIdx="11" presStyleCnt="29"/>
      <dgm:spPr/>
    </dgm:pt>
    <dgm:pt modelId="{89716AC6-7FAD-49F4-AA78-8DF067489831}" type="pres">
      <dgm:prSet presAssocID="{5583B638-0045-4B1C-8C60-190FD416B88C}" presName="hierChild4" presStyleCnt="0"/>
      <dgm:spPr/>
    </dgm:pt>
    <dgm:pt modelId="{BF413797-0FA6-44FA-98DB-0886AA1F188C}" type="pres">
      <dgm:prSet presAssocID="{5583B638-0045-4B1C-8C60-190FD416B88C}" presName="hierChild5" presStyleCnt="0"/>
      <dgm:spPr/>
    </dgm:pt>
    <dgm:pt modelId="{701D9B06-76BD-4707-9A1E-6F4952D9F3B8}" type="pres">
      <dgm:prSet presAssocID="{25D1E066-8C3D-4306-8C82-33AA65B10C27}" presName="Name48" presStyleLbl="parChTrans1D4" presStyleIdx="12" presStyleCnt="29"/>
      <dgm:spPr/>
    </dgm:pt>
    <dgm:pt modelId="{64E43B40-A136-4EE5-9AEC-EE083BAEF6ED}" type="pres">
      <dgm:prSet presAssocID="{A2666EA6-C839-413A-8160-68436A37B335}" presName="hierRoot2" presStyleCnt="0">
        <dgm:presLayoutVars>
          <dgm:hierBranch val="init"/>
        </dgm:presLayoutVars>
      </dgm:prSet>
      <dgm:spPr/>
    </dgm:pt>
    <dgm:pt modelId="{A3AC9FEC-75BD-4B52-904E-9AAA55510437}" type="pres">
      <dgm:prSet presAssocID="{A2666EA6-C839-413A-8160-68436A37B335}" presName="rootComposite" presStyleCnt="0"/>
      <dgm:spPr/>
    </dgm:pt>
    <dgm:pt modelId="{923587D4-C481-4EA9-BBB8-3486047AA23E}" type="pres">
      <dgm:prSet presAssocID="{A2666EA6-C839-413A-8160-68436A37B335}" presName="rootText" presStyleLbl="node4" presStyleIdx="12" presStyleCnt="29">
        <dgm:presLayoutVars>
          <dgm:chPref val="3"/>
        </dgm:presLayoutVars>
      </dgm:prSet>
      <dgm:spPr/>
    </dgm:pt>
    <dgm:pt modelId="{FCC8DCEF-33B5-428F-89D9-48750E8704B9}" type="pres">
      <dgm:prSet presAssocID="{A2666EA6-C839-413A-8160-68436A37B335}" presName="rootConnector" presStyleLbl="node4" presStyleIdx="12" presStyleCnt="29"/>
      <dgm:spPr/>
    </dgm:pt>
    <dgm:pt modelId="{9C56CA91-BAE8-44D0-B438-FB1D0E338171}" type="pres">
      <dgm:prSet presAssocID="{A2666EA6-C839-413A-8160-68436A37B335}" presName="hierChild4" presStyleCnt="0"/>
      <dgm:spPr/>
    </dgm:pt>
    <dgm:pt modelId="{34CAD260-1840-4494-BFC9-D4B8D5802928}" type="pres">
      <dgm:prSet presAssocID="{A2666EA6-C839-413A-8160-68436A37B335}" presName="hierChild5" presStyleCnt="0"/>
      <dgm:spPr/>
    </dgm:pt>
    <dgm:pt modelId="{2BE8CC2F-C335-452D-B642-945D0E818DCC}" type="pres">
      <dgm:prSet presAssocID="{9EDBDF2B-F23A-4A59-9B9E-E2D2FAA09F81}" presName="Name48" presStyleLbl="parChTrans1D4" presStyleIdx="13" presStyleCnt="29"/>
      <dgm:spPr/>
    </dgm:pt>
    <dgm:pt modelId="{10A275DE-ACDB-430E-864D-1F406A4970E8}" type="pres">
      <dgm:prSet presAssocID="{D4431D45-E1A1-436A-961A-62F415546239}" presName="hierRoot2" presStyleCnt="0">
        <dgm:presLayoutVars>
          <dgm:hierBranch val="init"/>
        </dgm:presLayoutVars>
      </dgm:prSet>
      <dgm:spPr/>
    </dgm:pt>
    <dgm:pt modelId="{265E89A5-FEB5-4C7A-8FED-AFF6DC498A2C}" type="pres">
      <dgm:prSet presAssocID="{D4431D45-E1A1-436A-961A-62F415546239}" presName="rootComposite" presStyleCnt="0"/>
      <dgm:spPr/>
    </dgm:pt>
    <dgm:pt modelId="{3EFFC5C1-F96C-493E-A7A0-EDC07AEFCBA1}" type="pres">
      <dgm:prSet presAssocID="{D4431D45-E1A1-436A-961A-62F415546239}" presName="rootText" presStyleLbl="node4" presStyleIdx="13" presStyleCnt="29">
        <dgm:presLayoutVars>
          <dgm:chPref val="3"/>
        </dgm:presLayoutVars>
      </dgm:prSet>
      <dgm:spPr/>
    </dgm:pt>
    <dgm:pt modelId="{58B03669-FDC7-4C65-B3AB-834EB9B43179}" type="pres">
      <dgm:prSet presAssocID="{D4431D45-E1A1-436A-961A-62F415546239}" presName="rootConnector" presStyleLbl="node4" presStyleIdx="13" presStyleCnt="29"/>
      <dgm:spPr/>
    </dgm:pt>
    <dgm:pt modelId="{2B2BE82C-15EB-4D02-870A-9A19B8FE6120}" type="pres">
      <dgm:prSet presAssocID="{D4431D45-E1A1-436A-961A-62F415546239}" presName="hierChild4" presStyleCnt="0"/>
      <dgm:spPr/>
    </dgm:pt>
    <dgm:pt modelId="{86C01EAC-71F6-422A-BDC8-A93E4F24E7D2}" type="pres">
      <dgm:prSet presAssocID="{D4431D45-E1A1-436A-961A-62F415546239}" presName="hierChild5" presStyleCnt="0"/>
      <dgm:spPr/>
    </dgm:pt>
    <dgm:pt modelId="{5B034BAC-7A1A-4092-B906-B1536AD6AE48}" type="pres">
      <dgm:prSet presAssocID="{DD288B2B-1BD0-4384-9B44-78A62FDE76F8}" presName="Name48" presStyleLbl="parChTrans1D4" presStyleIdx="14" presStyleCnt="29"/>
      <dgm:spPr/>
    </dgm:pt>
    <dgm:pt modelId="{B1B0D818-F4D8-4E07-90C8-E085A92FF6D7}" type="pres">
      <dgm:prSet presAssocID="{192D9194-3B0D-4E45-A1CE-6F56B000C2ED}" presName="hierRoot2" presStyleCnt="0">
        <dgm:presLayoutVars>
          <dgm:hierBranch val="init"/>
        </dgm:presLayoutVars>
      </dgm:prSet>
      <dgm:spPr/>
    </dgm:pt>
    <dgm:pt modelId="{624B069B-C82F-4B97-AF64-F0EC16E8069E}" type="pres">
      <dgm:prSet presAssocID="{192D9194-3B0D-4E45-A1CE-6F56B000C2ED}" presName="rootComposite" presStyleCnt="0"/>
      <dgm:spPr/>
    </dgm:pt>
    <dgm:pt modelId="{0DF0E7EB-5190-442D-9BD7-67397A4CFF20}" type="pres">
      <dgm:prSet presAssocID="{192D9194-3B0D-4E45-A1CE-6F56B000C2ED}" presName="rootText" presStyleLbl="node4" presStyleIdx="14" presStyleCnt="29">
        <dgm:presLayoutVars>
          <dgm:chPref val="3"/>
        </dgm:presLayoutVars>
      </dgm:prSet>
      <dgm:spPr/>
    </dgm:pt>
    <dgm:pt modelId="{D898C3AA-FD0B-4FDF-A21E-885C78AB78F0}" type="pres">
      <dgm:prSet presAssocID="{192D9194-3B0D-4E45-A1CE-6F56B000C2ED}" presName="rootConnector" presStyleLbl="node4" presStyleIdx="14" presStyleCnt="29"/>
      <dgm:spPr/>
    </dgm:pt>
    <dgm:pt modelId="{DD6C0525-F74A-4592-9AAB-2101882F0B30}" type="pres">
      <dgm:prSet presAssocID="{192D9194-3B0D-4E45-A1CE-6F56B000C2ED}" presName="hierChild4" presStyleCnt="0"/>
      <dgm:spPr/>
    </dgm:pt>
    <dgm:pt modelId="{90AA9995-6836-4416-8EB9-EBBB5B2D31E2}" type="pres">
      <dgm:prSet presAssocID="{192D9194-3B0D-4E45-A1CE-6F56B000C2ED}" presName="hierChild5" presStyleCnt="0"/>
      <dgm:spPr/>
    </dgm:pt>
    <dgm:pt modelId="{DE72792F-2803-401C-8C39-3C9CF23B5BE8}" type="pres">
      <dgm:prSet presAssocID="{998297F8-9AD7-4D9B-9A55-21C680211E2E}" presName="Name48" presStyleLbl="parChTrans1D4" presStyleIdx="15" presStyleCnt="29"/>
      <dgm:spPr/>
    </dgm:pt>
    <dgm:pt modelId="{2CE2442E-6735-445A-9CED-CC5E63CBEDFA}" type="pres">
      <dgm:prSet presAssocID="{5C17327E-0A80-437A-9C3D-A56DFEA68066}" presName="hierRoot2" presStyleCnt="0">
        <dgm:presLayoutVars>
          <dgm:hierBranch val="init"/>
        </dgm:presLayoutVars>
      </dgm:prSet>
      <dgm:spPr/>
    </dgm:pt>
    <dgm:pt modelId="{C07DECB6-A2AB-41C4-A386-1AE8B8F1043D}" type="pres">
      <dgm:prSet presAssocID="{5C17327E-0A80-437A-9C3D-A56DFEA68066}" presName="rootComposite" presStyleCnt="0"/>
      <dgm:spPr/>
    </dgm:pt>
    <dgm:pt modelId="{AEE53F49-6FB3-45ED-A0FC-75FEDA6BB66D}" type="pres">
      <dgm:prSet presAssocID="{5C17327E-0A80-437A-9C3D-A56DFEA68066}" presName="rootText" presStyleLbl="node4" presStyleIdx="15" presStyleCnt="29">
        <dgm:presLayoutVars>
          <dgm:chPref val="3"/>
        </dgm:presLayoutVars>
      </dgm:prSet>
      <dgm:spPr/>
    </dgm:pt>
    <dgm:pt modelId="{22519ECD-DC78-4F7A-814E-C13B17FE6269}" type="pres">
      <dgm:prSet presAssocID="{5C17327E-0A80-437A-9C3D-A56DFEA68066}" presName="rootConnector" presStyleLbl="node4" presStyleIdx="15" presStyleCnt="29"/>
      <dgm:spPr/>
    </dgm:pt>
    <dgm:pt modelId="{B5EBA289-160D-4557-96D5-940E3D1C08F7}" type="pres">
      <dgm:prSet presAssocID="{5C17327E-0A80-437A-9C3D-A56DFEA68066}" presName="hierChild4" presStyleCnt="0"/>
      <dgm:spPr/>
    </dgm:pt>
    <dgm:pt modelId="{48544657-2CDE-4600-9C0F-390C31448F45}" type="pres">
      <dgm:prSet presAssocID="{5C17327E-0A80-437A-9C3D-A56DFEA68066}" presName="hierChild5" presStyleCnt="0"/>
      <dgm:spPr/>
    </dgm:pt>
    <dgm:pt modelId="{7FA01BD1-20E1-44EE-BEDE-977AA8F9E7E9}" type="pres">
      <dgm:prSet presAssocID="{E50525D0-ADCF-48D1-A2A0-AE2F32F72098}" presName="Name48" presStyleLbl="parChTrans1D4" presStyleIdx="16" presStyleCnt="29"/>
      <dgm:spPr/>
    </dgm:pt>
    <dgm:pt modelId="{BD116120-2F71-461C-A179-0AFF1F1B73F7}" type="pres">
      <dgm:prSet presAssocID="{251F6C5F-1025-4391-976F-687CD9124793}" presName="hierRoot2" presStyleCnt="0">
        <dgm:presLayoutVars>
          <dgm:hierBranch val="r"/>
        </dgm:presLayoutVars>
      </dgm:prSet>
      <dgm:spPr/>
    </dgm:pt>
    <dgm:pt modelId="{F083F31E-C9DA-43D5-BFF1-2AC8A5BDF021}" type="pres">
      <dgm:prSet presAssocID="{251F6C5F-1025-4391-976F-687CD9124793}" presName="rootComposite" presStyleCnt="0"/>
      <dgm:spPr/>
    </dgm:pt>
    <dgm:pt modelId="{B81AC54A-DC9E-48F3-B9DF-CA63D49A3ED9}" type="pres">
      <dgm:prSet presAssocID="{251F6C5F-1025-4391-976F-687CD9124793}" presName="rootText" presStyleLbl="node4" presStyleIdx="16" presStyleCnt="29">
        <dgm:presLayoutVars>
          <dgm:chPref val="3"/>
        </dgm:presLayoutVars>
      </dgm:prSet>
      <dgm:spPr/>
    </dgm:pt>
    <dgm:pt modelId="{1CA8A0B5-E499-4BDB-BE3B-71364009C815}" type="pres">
      <dgm:prSet presAssocID="{251F6C5F-1025-4391-976F-687CD9124793}" presName="rootConnector" presStyleLbl="node4" presStyleIdx="16" presStyleCnt="29"/>
      <dgm:spPr/>
    </dgm:pt>
    <dgm:pt modelId="{AFC4119A-F9E3-40D1-8226-359A370B249D}" type="pres">
      <dgm:prSet presAssocID="{251F6C5F-1025-4391-976F-687CD9124793}" presName="hierChild4" presStyleCnt="0"/>
      <dgm:spPr/>
    </dgm:pt>
    <dgm:pt modelId="{885C52D7-62B8-4C0F-A501-8A3C1BCDBAB7}" type="pres">
      <dgm:prSet presAssocID="{97DD5BB2-6024-4B44-AC5E-2DE251229B4B}" presName="Name50" presStyleLbl="parChTrans1D4" presStyleIdx="17" presStyleCnt="29"/>
      <dgm:spPr/>
    </dgm:pt>
    <dgm:pt modelId="{3578E771-DA96-4B68-BD12-D2F0D4A2EBCA}" type="pres">
      <dgm:prSet presAssocID="{2AF01095-E998-42E1-9FFC-767E5C7EA858}" presName="hierRoot2" presStyleCnt="0">
        <dgm:presLayoutVars>
          <dgm:hierBranch val="init"/>
        </dgm:presLayoutVars>
      </dgm:prSet>
      <dgm:spPr/>
    </dgm:pt>
    <dgm:pt modelId="{AFF08E50-5F85-4C38-B82B-6C80EB3CAECD}" type="pres">
      <dgm:prSet presAssocID="{2AF01095-E998-42E1-9FFC-767E5C7EA858}" presName="rootComposite" presStyleCnt="0"/>
      <dgm:spPr/>
    </dgm:pt>
    <dgm:pt modelId="{00F5AD39-B51E-4BAA-A84A-F37CFA8168DA}" type="pres">
      <dgm:prSet presAssocID="{2AF01095-E998-42E1-9FFC-767E5C7EA858}" presName="rootText" presStyleLbl="node4" presStyleIdx="17" presStyleCnt="29">
        <dgm:presLayoutVars>
          <dgm:chPref val="3"/>
        </dgm:presLayoutVars>
      </dgm:prSet>
      <dgm:spPr/>
    </dgm:pt>
    <dgm:pt modelId="{EE82AF3D-8B57-45B1-B236-211B3AF37179}" type="pres">
      <dgm:prSet presAssocID="{2AF01095-E998-42E1-9FFC-767E5C7EA858}" presName="rootConnector" presStyleLbl="node4" presStyleIdx="17" presStyleCnt="29"/>
      <dgm:spPr/>
    </dgm:pt>
    <dgm:pt modelId="{F0AEF505-1CBB-46AC-B66D-7A7057987A94}" type="pres">
      <dgm:prSet presAssocID="{2AF01095-E998-42E1-9FFC-767E5C7EA858}" presName="hierChild4" presStyleCnt="0"/>
      <dgm:spPr/>
    </dgm:pt>
    <dgm:pt modelId="{BDEEA09E-FF09-4D68-9CAE-E27B92CE8CA4}" type="pres">
      <dgm:prSet presAssocID="{2AF01095-E998-42E1-9FFC-767E5C7EA858}" presName="hierChild5" presStyleCnt="0"/>
      <dgm:spPr/>
    </dgm:pt>
    <dgm:pt modelId="{0E8E7CF8-1E43-437E-BAB3-3D6000BFFF55}" type="pres">
      <dgm:prSet presAssocID="{EEB908F5-8B35-414A-83C8-8A6C3904A956}" presName="Name50" presStyleLbl="parChTrans1D4" presStyleIdx="18" presStyleCnt="29"/>
      <dgm:spPr/>
    </dgm:pt>
    <dgm:pt modelId="{CC589D25-EA63-4404-8F6F-47322E6D67EB}" type="pres">
      <dgm:prSet presAssocID="{FE0E6765-91A8-461F-A821-F7E3A4364A61}" presName="hierRoot2" presStyleCnt="0">
        <dgm:presLayoutVars>
          <dgm:hierBranch val="init"/>
        </dgm:presLayoutVars>
      </dgm:prSet>
      <dgm:spPr/>
    </dgm:pt>
    <dgm:pt modelId="{1E7CFBAF-75D9-4337-A957-C7B68790E2B4}" type="pres">
      <dgm:prSet presAssocID="{FE0E6765-91A8-461F-A821-F7E3A4364A61}" presName="rootComposite" presStyleCnt="0"/>
      <dgm:spPr/>
    </dgm:pt>
    <dgm:pt modelId="{2370C263-9C89-4F79-86A0-CA3B9B9C93B0}" type="pres">
      <dgm:prSet presAssocID="{FE0E6765-91A8-461F-A821-F7E3A4364A61}" presName="rootText" presStyleLbl="node4" presStyleIdx="18" presStyleCnt="29">
        <dgm:presLayoutVars>
          <dgm:chPref val="3"/>
        </dgm:presLayoutVars>
      </dgm:prSet>
      <dgm:spPr/>
    </dgm:pt>
    <dgm:pt modelId="{81437CB2-37E5-460D-83A8-487858B9FD61}" type="pres">
      <dgm:prSet presAssocID="{FE0E6765-91A8-461F-A821-F7E3A4364A61}" presName="rootConnector" presStyleLbl="node4" presStyleIdx="18" presStyleCnt="29"/>
      <dgm:spPr/>
    </dgm:pt>
    <dgm:pt modelId="{52673289-758A-42E2-87C4-D34E5486EE6E}" type="pres">
      <dgm:prSet presAssocID="{FE0E6765-91A8-461F-A821-F7E3A4364A61}" presName="hierChild4" presStyleCnt="0"/>
      <dgm:spPr/>
    </dgm:pt>
    <dgm:pt modelId="{C8536BB9-6C92-4ABE-9E3B-6BD4DF3136AA}" type="pres">
      <dgm:prSet presAssocID="{FE0E6765-91A8-461F-A821-F7E3A4364A61}" presName="hierChild5" presStyleCnt="0"/>
      <dgm:spPr/>
    </dgm:pt>
    <dgm:pt modelId="{0D6CED40-7022-4ADB-95A4-D3EB15C03ADE}" type="pres">
      <dgm:prSet presAssocID="{251F6C5F-1025-4391-976F-687CD9124793}" presName="hierChild5" presStyleCnt="0"/>
      <dgm:spPr/>
    </dgm:pt>
    <dgm:pt modelId="{41810EBF-6938-491B-9645-1F55C190E068}" type="pres">
      <dgm:prSet presAssocID="{AF4A7226-C6EA-490C-AF40-5D1C817BC2BC}" presName="hierChild5" presStyleCnt="0"/>
      <dgm:spPr/>
    </dgm:pt>
    <dgm:pt modelId="{65545184-CFE2-46AF-A0EC-C47A1BEB3CEF}" type="pres">
      <dgm:prSet presAssocID="{DCDA400B-9309-4117-A292-57C3ED645125}" presName="Name35" presStyleLbl="parChTrans1D3" presStyleIdx="10" presStyleCnt="11"/>
      <dgm:spPr/>
    </dgm:pt>
    <dgm:pt modelId="{333CF193-489C-4BB9-A4A5-214B2F68E33A}" type="pres">
      <dgm:prSet presAssocID="{42BA4DE9-C49B-4F73-B32C-23F036671772}" presName="hierRoot2" presStyleCnt="0">
        <dgm:presLayoutVars>
          <dgm:hierBranch val="hang"/>
        </dgm:presLayoutVars>
      </dgm:prSet>
      <dgm:spPr/>
    </dgm:pt>
    <dgm:pt modelId="{0BF7C46B-40CF-41A9-8519-C6F201E5F58B}" type="pres">
      <dgm:prSet presAssocID="{42BA4DE9-C49B-4F73-B32C-23F036671772}" presName="rootComposite" presStyleCnt="0"/>
      <dgm:spPr/>
    </dgm:pt>
    <dgm:pt modelId="{5BA4ADC2-CC4B-463D-AB6E-D80F5CF663BD}" type="pres">
      <dgm:prSet presAssocID="{42BA4DE9-C49B-4F73-B32C-23F036671772}" presName="rootText" presStyleLbl="node3" presStyleIdx="10" presStyleCnt="11">
        <dgm:presLayoutVars>
          <dgm:chPref val="3"/>
        </dgm:presLayoutVars>
      </dgm:prSet>
      <dgm:spPr/>
    </dgm:pt>
    <dgm:pt modelId="{5A517D2F-905D-40E9-88B8-DE45E87D9C1B}" type="pres">
      <dgm:prSet presAssocID="{42BA4DE9-C49B-4F73-B32C-23F036671772}" presName="rootConnector" presStyleLbl="node3" presStyleIdx="10" presStyleCnt="11"/>
      <dgm:spPr/>
    </dgm:pt>
    <dgm:pt modelId="{27E40288-E9DE-4C3D-AE33-67480DF2793E}" type="pres">
      <dgm:prSet presAssocID="{42BA4DE9-C49B-4F73-B32C-23F036671772}" presName="hierChild4" presStyleCnt="0"/>
      <dgm:spPr/>
    </dgm:pt>
    <dgm:pt modelId="{EAD1AB78-D42A-4E90-81F5-C675F4E490E6}" type="pres">
      <dgm:prSet presAssocID="{6E6EEC25-817C-442C-BD58-C7CB1459E838}" presName="Name48" presStyleLbl="parChTrans1D4" presStyleIdx="19" presStyleCnt="29"/>
      <dgm:spPr/>
    </dgm:pt>
    <dgm:pt modelId="{BC6A17AD-B332-4B13-A9EE-20E26CC161F4}" type="pres">
      <dgm:prSet presAssocID="{C8E161E9-9DA5-4324-98EF-C9ED103E52F5}" presName="hierRoot2" presStyleCnt="0">
        <dgm:presLayoutVars>
          <dgm:hierBranch/>
        </dgm:presLayoutVars>
      </dgm:prSet>
      <dgm:spPr/>
    </dgm:pt>
    <dgm:pt modelId="{488621D2-3FD0-4C5C-B86C-BF7E3F746E49}" type="pres">
      <dgm:prSet presAssocID="{C8E161E9-9DA5-4324-98EF-C9ED103E52F5}" presName="rootComposite" presStyleCnt="0"/>
      <dgm:spPr/>
    </dgm:pt>
    <dgm:pt modelId="{CCFF546A-9AA1-49BB-A0DD-6543C0B4302B}" type="pres">
      <dgm:prSet presAssocID="{C8E161E9-9DA5-4324-98EF-C9ED103E52F5}" presName="rootText" presStyleLbl="node4" presStyleIdx="19" presStyleCnt="29">
        <dgm:presLayoutVars>
          <dgm:chPref val="3"/>
        </dgm:presLayoutVars>
      </dgm:prSet>
      <dgm:spPr/>
    </dgm:pt>
    <dgm:pt modelId="{3F51C01F-541D-4590-980D-0E40BB1F385C}" type="pres">
      <dgm:prSet presAssocID="{C8E161E9-9DA5-4324-98EF-C9ED103E52F5}" presName="rootConnector" presStyleLbl="node4" presStyleIdx="19" presStyleCnt="29"/>
      <dgm:spPr/>
    </dgm:pt>
    <dgm:pt modelId="{EA336278-EE08-4304-9B21-58CB29E05AD8}" type="pres">
      <dgm:prSet presAssocID="{C8E161E9-9DA5-4324-98EF-C9ED103E52F5}" presName="hierChild4" presStyleCnt="0"/>
      <dgm:spPr/>
    </dgm:pt>
    <dgm:pt modelId="{F7B03CF1-6DC1-45BD-9CF4-1532A6B26DD0}" type="pres">
      <dgm:prSet presAssocID="{780F4CE9-D0E7-4485-9197-4A77AB93BD17}" presName="Name35" presStyleLbl="parChTrans1D4" presStyleIdx="20" presStyleCnt="29"/>
      <dgm:spPr/>
    </dgm:pt>
    <dgm:pt modelId="{86739CE4-92E6-4F40-993D-35900C447E45}" type="pres">
      <dgm:prSet presAssocID="{832F0243-FDF9-49BE-B9BA-15BCBFCB3185}" presName="hierRoot2" presStyleCnt="0">
        <dgm:presLayoutVars>
          <dgm:hierBranch val="l"/>
        </dgm:presLayoutVars>
      </dgm:prSet>
      <dgm:spPr/>
    </dgm:pt>
    <dgm:pt modelId="{E3AE7138-D8E2-4DF1-B010-E25446E7FE4C}" type="pres">
      <dgm:prSet presAssocID="{832F0243-FDF9-49BE-B9BA-15BCBFCB3185}" presName="rootComposite" presStyleCnt="0"/>
      <dgm:spPr/>
    </dgm:pt>
    <dgm:pt modelId="{0B2BC6BE-3772-4CB7-9F48-B6929EBAEB7B}" type="pres">
      <dgm:prSet presAssocID="{832F0243-FDF9-49BE-B9BA-15BCBFCB3185}" presName="rootText" presStyleLbl="node4" presStyleIdx="20" presStyleCnt="29">
        <dgm:presLayoutVars>
          <dgm:chPref val="3"/>
        </dgm:presLayoutVars>
      </dgm:prSet>
      <dgm:spPr/>
    </dgm:pt>
    <dgm:pt modelId="{36DAC57B-3A6A-4A62-93FC-18670F5E0770}" type="pres">
      <dgm:prSet presAssocID="{832F0243-FDF9-49BE-B9BA-15BCBFCB3185}" presName="rootConnector" presStyleLbl="node4" presStyleIdx="20" presStyleCnt="29"/>
      <dgm:spPr/>
    </dgm:pt>
    <dgm:pt modelId="{32AFFE24-4A11-4A8C-8D45-0AC84EF1D2FF}" type="pres">
      <dgm:prSet presAssocID="{832F0243-FDF9-49BE-B9BA-15BCBFCB3185}" presName="hierChild4" presStyleCnt="0"/>
      <dgm:spPr/>
    </dgm:pt>
    <dgm:pt modelId="{69BBA6E0-D675-47E6-B896-12FD7421E251}" type="pres">
      <dgm:prSet presAssocID="{3C68E01D-4E8B-4239-B3A4-EA9E553D9F23}" presName="Name50" presStyleLbl="parChTrans1D4" presStyleIdx="21" presStyleCnt="29"/>
      <dgm:spPr/>
    </dgm:pt>
    <dgm:pt modelId="{1B09F100-82F9-4E5A-A18D-6F5DE76B0E08}" type="pres">
      <dgm:prSet presAssocID="{14ED6644-B168-42A0-A48C-10698BFDA10C}" presName="hierRoot2" presStyleCnt="0">
        <dgm:presLayoutVars>
          <dgm:hierBranch val="init"/>
        </dgm:presLayoutVars>
      </dgm:prSet>
      <dgm:spPr/>
    </dgm:pt>
    <dgm:pt modelId="{D00BE415-A674-4FCA-A0DD-78324CE610CA}" type="pres">
      <dgm:prSet presAssocID="{14ED6644-B168-42A0-A48C-10698BFDA10C}" presName="rootComposite" presStyleCnt="0"/>
      <dgm:spPr/>
    </dgm:pt>
    <dgm:pt modelId="{49D83E01-5FDE-4DFB-A1B2-6F12F13AD803}" type="pres">
      <dgm:prSet presAssocID="{14ED6644-B168-42A0-A48C-10698BFDA10C}" presName="rootText" presStyleLbl="node4" presStyleIdx="21" presStyleCnt="29">
        <dgm:presLayoutVars>
          <dgm:chPref val="3"/>
        </dgm:presLayoutVars>
      </dgm:prSet>
      <dgm:spPr/>
    </dgm:pt>
    <dgm:pt modelId="{0A23C016-0DAB-4453-B371-7E3C77C6AFBB}" type="pres">
      <dgm:prSet presAssocID="{14ED6644-B168-42A0-A48C-10698BFDA10C}" presName="rootConnector" presStyleLbl="node4" presStyleIdx="21" presStyleCnt="29"/>
      <dgm:spPr/>
    </dgm:pt>
    <dgm:pt modelId="{7BBA08C6-9F93-4EB8-825A-C1A899852F51}" type="pres">
      <dgm:prSet presAssocID="{14ED6644-B168-42A0-A48C-10698BFDA10C}" presName="hierChild4" presStyleCnt="0"/>
      <dgm:spPr/>
    </dgm:pt>
    <dgm:pt modelId="{421290B0-97AE-4FE9-9CE7-BD8A7BF19498}" type="pres">
      <dgm:prSet presAssocID="{14ED6644-B168-42A0-A48C-10698BFDA10C}" presName="hierChild5" presStyleCnt="0"/>
      <dgm:spPr/>
    </dgm:pt>
    <dgm:pt modelId="{9B8CD427-CF13-4441-A298-142BBF79741E}" type="pres">
      <dgm:prSet presAssocID="{31C25BFC-8581-4A1F-B491-EA8FF490E035}" presName="Name50" presStyleLbl="parChTrans1D4" presStyleIdx="22" presStyleCnt="29"/>
      <dgm:spPr/>
    </dgm:pt>
    <dgm:pt modelId="{31A53662-707A-43AB-9BF1-D664248F2DC3}" type="pres">
      <dgm:prSet presAssocID="{759B2EB7-521E-453F-BF3E-76B3518FC204}" presName="hierRoot2" presStyleCnt="0">
        <dgm:presLayoutVars>
          <dgm:hierBranch val="init"/>
        </dgm:presLayoutVars>
      </dgm:prSet>
      <dgm:spPr/>
    </dgm:pt>
    <dgm:pt modelId="{995EB033-6A8F-4A88-A0F0-B3F981BE9E3D}" type="pres">
      <dgm:prSet presAssocID="{759B2EB7-521E-453F-BF3E-76B3518FC204}" presName="rootComposite" presStyleCnt="0"/>
      <dgm:spPr/>
    </dgm:pt>
    <dgm:pt modelId="{07A919FB-CB73-4125-AE69-29039B649992}" type="pres">
      <dgm:prSet presAssocID="{759B2EB7-521E-453F-BF3E-76B3518FC204}" presName="rootText" presStyleLbl="node4" presStyleIdx="22" presStyleCnt="29">
        <dgm:presLayoutVars>
          <dgm:chPref val="3"/>
        </dgm:presLayoutVars>
      </dgm:prSet>
      <dgm:spPr/>
    </dgm:pt>
    <dgm:pt modelId="{F1AFF6A6-FACA-454C-8F2A-F0936964BB6B}" type="pres">
      <dgm:prSet presAssocID="{759B2EB7-521E-453F-BF3E-76B3518FC204}" presName="rootConnector" presStyleLbl="node4" presStyleIdx="22" presStyleCnt="29"/>
      <dgm:spPr/>
    </dgm:pt>
    <dgm:pt modelId="{18B6347E-146B-4B19-BF95-D1363C5DF16F}" type="pres">
      <dgm:prSet presAssocID="{759B2EB7-521E-453F-BF3E-76B3518FC204}" presName="hierChild4" presStyleCnt="0"/>
      <dgm:spPr/>
    </dgm:pt>
    <dgm:pt modelId="{5191D36C-4C83-4CAE-9DA0-4BC3F179EA18}" type="pres">
      <dgm:prSet presAssocID="{759B2EB7-521E-453F-BF3E-76B3518FC204}" presName="hierChild5" presStyleCnt="0"/>
      <dgm:spPr/>
    </dgm:pt>
    <dgm:pt modelId="{840B2FCE-291E-41DD-BD0D-11B1C071E162}" type="pres">
      <dgm:prSet presAssocID="{832F0243-FDF9-49BE-B9BA-15BCBFCB3185}" presName="hierChild5" presStyleCnt="0"/>
      <dgm:spPr/>
    </dgm:pt>
    <dgm:pt modelId="{C0263CC9-9524-4DC2-98C6-AA2A8AE8E0DA}" type="pres">
      <dgm:prSet presAssocID="{5DB9F118-578C-445E-A688-70CD6E456537}" presName="Name35" presStyleLbl="parChTrans1D4" presStyleIdx="23" presStyleCnt="29"/>
      <dgm:spPr/>
    </dgm:pt>
    <dgm:pt modelId="{4DA88183-8730-4F49-B67E-EAC717641003}" type="pres">
      <dgm:prSet presAssocID="{CB7E5FCE-9801-46BA-AE2E-C2169E5A03A8}" presName="hierRoot2" presStyleCnt="0">
        <dgm:presLayoutVars>
          <dgm:hierBranch/>
        </dgm:presLayoutVars>
      </dgm:prSet>
      <dgm:spPr/>
    </dgm:pt>
    <dgm:pt modelId="{10142500-3AF0-4D48-B1AA-2CB3064BD6A5}" type="pres">
      <dgm:prSet presAssocID="{CB7E5FCE-9801-46BA-AE2E-C2169E5A03A8}" presName="rootComposite" presStyleCnt="0"/>
      <dgm:spPr/>
    </dgm:pt>
    <dgm:pt modelId="{3DBC2213-0CE9-4579-B045-18C99B2DE0F3}" type="pres">
      <dgm:prSet presAssocID="{CB7E5FCE-9801-46BA-AE2E-C2169E5A03A8}" presName="rootText" presStyleLbl="node4" presStyleIdx="23" presStyleCnt="29">
        <dgm:presLayoutVars>
          <dgm:chPref val="3"/>
        </dgm:presLayoutVars>
      </dgm:prSet>
      <dgm:spPr/>
    </dgm:pt>
    <dgm:pt modelId="{47272B98-290A-4C61-B1A1-B4FC9D103AAF}" type="pres">
      <dgm:prSet presAssocID="{CB7E5FCE-9801-46BA-AE2E-C2169E5A03A8}" presName="rootConnector" presStyleLbl="node4" presStyleIdx="23" presStyleCnt="29"/>
      <dgm:spPr/>
    </dgm:pt>
    <dgm:pt modelId="{3E60C4CE-F4BA-4712-AF11-C2CC9F474377}" type="pres">
      <dgm:prSet presAssocID="{CB7E5FCE-9801-46BA-AE2E-C2169E5A03A8}" presName="hierChild4" presStyleCnt="0"/>
      <dgm:spPr/>
    </dgm:pt>
    <dgm:pt modelId="{EE3CB0F5-9E1B-4196-B302-C2542F965360}" type="pres">
      <dgm:prSet presAssocID="{9A16BC55-DAF3-4AC9-8E02-7A8A2B402811}" presName="Name35" presStyleLbl="parChTrans1D4" presStyleIdx="24" presStyleCnt="29"/>
      <dgm:spPr/>
    </dgm:pt>
    <dgm:pt modelId="{32D10D28-BBD0-4FE0-A0A5-EDB9F87F211F}" type="pres">
      <dgm:prSet presAssocID="{E5F36C78-F944-44D7-AD23-770EBFF92BD7}" presName="hierRoot2" presStyleCnt="0">
        <dgm:presLayoutVars>
          <dgm:hierBranch val="init"/>
        </dgm:presLayoutVars>
      </dgm:prSet>
      <dgm:spPr/>
    </dgm:pt>
    <dgm:pt modelId="{32890753-B061-4D5E-93E5-6C206DFADC20}" type="pres">
      <dgm:prSet presAssocID="{E5F36C78-F944-44D7-AD23-770EBFF92BD7}" presName="rootComposite" presStyleCnt="0"/>
      <dgm:spPr/>
    </dgm:pt>
    <dgm:pt modelId="{90205850-085E-41B0-B7E5-B885B075FDBE}" type="pres">
      <dgm:prSet presAssocID="{E5F36C78-F944-44D7-AD23-770EBFF92BD7}" presName="rootText" presStyleLbl="node4" presStyleIdx="24" presStyleCnt="29">
        <dgm:presLayoutVars>
          <dgm:chPref val="3"/>
        </dgm:presLayoutVars>
      </dgm:prSet>
      <dgm:spPr/>
    </dgm:pt>
    <dgm:pt modelId="{9E24944A-A2BE-4B14-BB96-902E4B3217AF}" type="pres">
      <dgm:prSet presAssocID="{E5F36C78-F944-44D7-AD23-770EBFF92BD7}" presName="rootConnector" presStyleLbl="node4" presStyleIdx="24" presStyleCnt="29"/>
      <dgm:spPr/>
    </dgm:pt>
    <dgm:pt modelId="{3EFE0A52-920C-41AB-A5F2-C368C72109D0}" type="pres">
      <dgm:prSet presAssocID="{E5F36C78-F944-44D7-AD23-770EBFF92BD7}" presName="hierChild4" presStyleCnt="0"/>
      <dgm:spPr/>
    </dgm:pt>
    <dgm:pt modelId="{0D1CF92B-8B66-4456-A03D-F129B1CC8C42}" type="pres">
      <dgm:prSet presAssocID="{E5F36C78-F944-44D7-AD23-770EBFF92BD7}" presName="hierChild5" presStyleCnt="0"/>
      <dgm:spPr/>
    </dgm:pt>
    <dgm:pt modelId="{3DEA29B5-375D-4624-8FB1-CBF4AA601CE1}" type="pres">
      <dgm:prSet presAssocID="{CB7E5FCE-9801-46BA-AE2E-C2169E5A03A8}" presName="hierChild5" presStyleCnt="0"/>
      <dgm:spPr/>
    </dgm:pt>
    <dgm:pt modelId="{49BB737E-D9DD-4CFB-B41D-AFB92D07FD63}" type="pres">
      <dgm:prSet presAssocID="{C8E161E9-9DA5-4324-98EF-C9ED103E52F5}" presName="hierChild5" presStyleCnt="0"/>
      <dgm:spPr/>
    </dgm:pt>
    <dgm:pt modelId="{780F854E-A04C-49EE-A106-C523EE80B29F}" type="pres">
      <dgm:prSet presAssocID="{601F58D7-3574-405F-A01B-283D94B07FA9}" presName="Name48" presStyleLbl="parChTrans1D4" presStyleIdx="25" presStyleCnt="29"/>
      <dgm:spPr/>
    </dgm:pt>
    <dgm:pt modelId="{C779FF8D-498A-4BC2-814E-41F2947F7331}" type="pres">
      <dgm:prSet presAssocID="{9E21BF02-B912-4615-96FB-875210A47E64}" presName="hierRoot2" presStyleCnt="0">
        <dgm:presLayoutVars>
          <dgm:hierBranch/>
        </dgm:presLayoutVars>
      </dgm:prSet>
      <dgm:spPr/>
    </dgm:pt>
    <dgm:pt modelId="{EA489CDA-D543-415E-84D7-525284E939A4}" type="pres">
      <dgm:prSet presAssocID="{9E21BF02-B912-4615-96FB-875210A47E64}" presName="rootComposite" presStyleCnt="0"/>
      <dgm:spPr/>
    </dgm:pt>
    <dgm:pt modelId="{2D47FD96-1F74-4E9D-ABED-A242558188CB}" type="pres">
      <dgm:prSet presAssocID="{9E21BF02-B912-4615-96FB-875210A47E64}" presName="rootText" presStyleLbl="node4" presStyleIdx="25" presStyleCnt="29">
        <dgm:presLayoutVars>
          <dgm:chPref val="3"/>
        </dgm:presLayoutVars>
      </dgm:prSet>
      <dgm:spPr/>
    </dgm:pt>
    <dgm:pt modelId="{B0619B53-2C4C-499C-896B-AD5B64DFDD47}" type="pres">
      <dgm:prSet presAssocID="{9E21BF02-B912-4615-96FB-875210A47E64}" presName="rootConnector" presStyleLbl="node4" presStyleIdx="25" presStyleCnt="29"/>
      <dgm:spPr/>
    </dgm:pt>
    <dgm:pt modelId="{35588034-E3EA-4B1E-A97C-F4FC898A2B9D}" type="pres">
      <dgm:prSet presAssocID="{9E21BF02-B912-4615-96FB-875210A47E64}" presName="hierChild4" presStyleCnt="0"/>
      <dgm:spPr/>
    </dgm:pt>
    <dgm:pt modelId="{900EDCA5-AE9F-438B-99C7-6294E4464F1B}" type="pres">
      <dgm:prSet presAssocID="{07282200-19F3-47B8-B485-6E1D35783AC6}" presName="Name35" presStyleLbl="parChTrans1D4" presStyleIdx="26" presStyleCnt="29"/>
      <dgm:spPr/>
    </dgm:pt>
    <dgm:pt modelId="{27FE0227-AC99-4E68-9ABB-E53A5300B3BF}" type="pres">
      <dgm:prSet presAssocID="{1BCEBC01-18C5-43F1-AAE3-0246A0407894}" presName="hierRoot2" presStyleCnt="0">
        <dgm:presLayoutVars>
          <dgm:hierBranch val="init"/>
        </dgm:presLayoutVars>
      </dgm:prSet>
      <dgm:spPr/>
    </dgm:pt>
    <dgm:pt modelId="{218CDED5-C945-4992-9673-64CFB8BBC473}" type="pres">
      <dgm:prSet presAssocID="{1BCEBC01-18C5-43F1-AAE3-0246A0407894}" presName="rootComposite" presStyleCnt="0"/>
      <dgm:spPr/>
    </dgm:pt>
    <dgm:pt modelId="{CE9D5238-0915-4F96-8115-449E437BC010}" type="pres">
      <dgm:prSet presAssocID="{1BCEBC01-18C5-43F1-AAE3-0246A0407894}" presName="rootText" presStyleLbl="node4" presStyleIdx="26" presStyleCnt="29">
        <dgm:presLayoutVars>
          <dgm:chPref val="3"/>
        </dgm:presLayoutVars>
      </dgm:prSet>
      <dgm:spPr/>
    </dgm:pt>
    <dgm:pt modelId="{BB023D13-A130-4026-9042-B9E792DC5163}" type="pres">
      <dgm:prSet presAssocID="{1BCEBC01-18C5-43F1-AAE3-0246A0407894}" presName="rootConnector" presStyleLbl="node4" presStyleIdx="26" presStyleCnt="29"/>
      <dgm:spPr/>
    </dgm:pt>
    <dgm:pt modelId="{89849B33-39BF-4857-AF66-94054CF0BAA8}" type="pres">
      <dgm:prSet presAssocID="{1BCEBC01-18C5-43F1-AAE3-0246A0407894}" presName="hierChild4" presStyleCnt="0"/>
      <dgm:spPr/>
    </dgm:pt>
    <dgm:pt modelId="{550FF46F-5F68-407E-95BC-AAFACAF03D9A}" type="pres">
      <dgm:prSet presAssocID="{1BCEBC01-18C5-43F1-AAE3-0246A0407894}" presName="hierChild5" presStyleCnt="0"/>
      <dgm:spPr/>
    </dgm:pt>
    <dgm:pt modelId="{BE8E1294-8627-4436-A91E-4A072EA60E59}" type="pres">
      <dgm:prSet presAssocID="{393138A4-3A28-4FFF-8A66-C7F64B37F754}" presName="Name35" presStyleLbl="parChTrans1D4" presStyleIdx="27" presStyleCnt="29"/>
      <dgm:spPr/>
    </dgm:pt>
    <dgm:pt modelId="{F1CD1C3C-259C-493B-8BB9-4251CC2DF9F0}" type="pres">
      <dgm:prSet presAssocID="{52970C44-7E94-4C68-B41C-D210B47C5606}" presName="hierRoot2" presStyleCnt="0">
        <dgm:presLayoutVars>
          <dgm:hierBranch val="init"/>
        </dgm:presLayoutVars>
      </dgm:prSet>
      <dgm:spPr/>
    </dgm:pt>
    <dgm:pt modelId="{D166E04C-B38E-433F-8D32-25DC61073A8A}" type="pres">
      <dgm:prSet presAssocID="{52970C44-7E94-4C68-B41C-D210B47C5606}" presName="rootComposite" presStyleCnt="0"/>
      <dgm:spPr/>
    </dgm:pt>
    <dgm:pt modelId="{1277AC94-C73E-4068-9633-4C04F6CDE8EB}" type="pres">
      <dgm:prSet presAssocID="{52970C44-7E94-4C68-B41C-D210B47C5606}" presName="rootText" presStyleLbl="node4" presStyleIdx="27" presStyleCnt="29">
        <dgm:presLayoutVars>
          <dgm:chPref val="3"/>
        </dgm:presLayoutVars>
      </dgm:prSet>
      <dgm:spPr/>
    </dgm:pt>
    <dgm:pt modelId="{BCDC0972-3BC4-4994-B14B-33F14A18F9C4}" type="pres">
      <dgm:prSet presAssocID="{52970C44-7E94-4C68-B41C-D210B47C5606}" presName="rootConnector" presStyleLbl="node4" presStyleIdx="27" presStyleCnt="29"/>
      <dgm:spPr/>
    </dgm:pt>
    <dgm:pt modelId="{F4E33C27-C045-439C-B849-6626F039F2ED}" type="pres">
      <dgm:prSet presAssocID="{52970C44-7E94-4C68-B41C-D210B47C5606}" presName="hierChild4" presStyleCnt="0"/>
      <dgm:spPr/>
    </dgm:pt>
    <dgm:pt modelId="{CA467E1C-5235-4F6D-906D-5173F51E29BA}" type="pres">
      <dgm:prSet presAssocID="{52970C44-7E94-4C68-B41C-D210B47C5606}" presName="hierChild5" presStyleCnt="0"/>
      <dgm:spPr/>
    </dgm:pt>
    <dgm:pt modelId="{1CD18BC1-B6B1-4CA1-85CC-73152F989E5B}" type="pres">
      <dgm:prSet presAssocID="{9E21BF02-B912-4615-96FB-875210A47E64}" presName="hierChild5" presStyleCnt="0"/>
      <dgm:spPr/>
    </dgm:pt>
    <dgm:pt modelId="{94F88FD0-5A7B-43B7-A0E7-5751B401BDB9}" type="pres">
      <dgm:prSet presAssocID="{F0BA222B-F570-483C-AEE3-BBE6418816B8}" presName="Name48" presStyleLbl="parChTrans1D4" presStyleIdx="28" presStyleCnt="29"/>
      <dgm:spPr/>
    </dgm:pt>
    <dgm:pt modelId="{3DEA80CC-E081-4561-91FB-00AF7B34BA9A}" type="pres">
      <dgm:prSet presAssocID="{A36ED1AA-8FBE-4507-BFD4-5FA77DC463FB}" presName="hierRoot2" presStyleCnt="0">
        <dgm:presLayoutVars>
          <dgm:hierBranch val="init"/>
        </dgm:presLayoutVars>
      </dgm:prSet>
      <dgm:spPr/>
    </dgm:pt>
    <dgm:pt modelId="{E2DF26AE-61AD-4581-B708-56004F75EF42}" type="pres">
      <dgm:prSet presAssocID="{A36ED1AA-8FBE-4507-BFD4-5FA77DC463FB}" presName="rootComposite" presStyleCnt="0"/>
      <dgm:spPr/>
    </dgm:pt>
    <dgm:pt modelId="{5402C91A-CD6F-4844-9BB4-6E12D47EB2AB}" type="pres">
      <dgm:prSet presAssocID="{A36ED1AA-8FBE-4507-BFD4-5FA77DC463FB}" presName="rootText" presStyleLbl="node4" presStyleIdx="28" presStyleCnt="29">
        <dgm:presLayoutVars>
          <dgm:chPref val="3"/>
        </dgm:presLayoutVars>
      </dgm:prSet>
      <dgm:spPr/>
    </dgm:pt>
    <dgm:pt modelId="{B9A946D6-904D-4594-AF40-F7D476C4B0DB}" type="pres">
      <dgm:prSet presAssocID="{A36ED1AA-8FBE-4507-BFD4-5FA77DC463FB}" presName="rootConnector" presStyleLbl="node4" presStyleIdx="28" presStyleCnt="29"/>
      <dgm:spPr/>
    </dgm:pt>
    <dgm:pt modelId="{4D6B4D9D-AC97-45AD-AB7C-D8E62E5D44EC}" type="pres">
      <dgm:prSet presAssocID="{A36ED1AA-8FBE-4507-BFD4-5FA77DC463FB}" presName="hierChild4" presStyleCnt="0"/>
      <dgm:spPr/>
    </dgm:pt>
    <dgm:pt modelId="{102F29DF-8683-4C09-96CB-B042A3AB8533}" type="pres">
      <dgm:prSet presAssocID="{A36ED1AA-8FBE-4507-BFD4-5FA77DC463FB}" presName="hierChild5" presStyleCnt="0"/>
      <dgm:spPr/>
    </dgm:pt>
    <dgm:pt modelId="{86F3BFC1-1796-4ADD-9386-228EB3AFA126}" type="pres">
      <dgm:prSet presAssocID="{42BA4DE9-C49B-4F73-B32C-23F036671772}" presName="hierChild5" presStyleCnt="0"/>
      <dgm:spPr/>
    </dgm:pt>
    <dgm:pt modelId="{7DBEE320-69F0-446D-8CF4-96B49FEFAB29}" type="pres">
      <dgm:prSet presAssocID="{B29BF47F-FB6F-4BB3-8B1F-25C507DDACF5}" presName="hierChild7" presStyleCnt="0"/>
      <dgm:spPr/>
    </dgm:pt>
  </dgm:ptLst>
  <dgm:cxnLst>
    <dgm:cxn modelId="{D81BA500-D5FD-42ED-9FD8-77B40382C8D3}" srcId="{AF4A7226-C6EA-490C-AF40-5D1C817BC2BC}" destId="{192D9194-3B0D-4E45-A1CE-6F56B000C2ED}" srcOrd="3" destOrd="0" parTransId="{DD288B2B-1BD0-4384-9B44-78A62FDE76F8}" sibTransId="{2341835F-4DBF-413F-A319-0FBED015048A}"/>
    <dgm:cxn modelId="{274FBB00-4192-4124-A424-CA38D29278A3}" type="presOf" srcId="{FA06D88D-1859-4875-A580-F03B3D6767CE}" destId="{861F4BCC-E47C-4903-A2C2-73C4C4158D5C}" srcOrd="2" destOrd="0" presId="urn:microsoft.com/office/officeart/2005/8/layout/orgChart1#1"/>
    <dgm:cxn modelId="{235AE902-F864-4DE0-8F02-982478D9F2F3}" type="presOf" srcId="{81C62AAA-2133-4B57-80A9-EB72055C7673}" destId="{DFC6304A-4CED-429A-A5E8-26B49F2362F5}" srcOrd="1" destOrd="0" presId="urn:microsoft.com/office/officeart/2005/8/layout/orgChart1#1"/>
    <dgm:cxn modelId="{1E5B0703-D41C-44F9-A879-F318328CC87B}" type="presOf" srcId="{B5630C28-5032-45E4-A900-F5C59EE2944B}" destId="{37153DB7-E866-47BE-89E8-2D3D8A683C57}" srcOrd="0" destOrd="0" presId="urn:microsoft.com/office/officeart/2005/8/layout/orgChart1#1"/>
    <dgm:cxn modelId="{06FBB104-9D0F-4FFB-AB55-99E73F18C811}" type="presOf" srcId="{832F0243-FDF9-49BE-B9BA-15BCBFCB3185}" destId="{E3AE7138-D8E2-4DF1-B010-E25446E7FE4C}" srcOrd="0" destOrd="0" presId="urn:microsoft.com/office/officeart/2005/8/layout/orgChart1#1"/>
    <dgm:cxn modelId="{FC8E0F07-AA9B-497E-B844-67DA9CAA9F40}" type="presOf" srcId="{5DB9F118-578C-445E-A688-70CD6E456537}" destId="{C0263CC9-9524-4DC2-98C6-AA2A8AE8E0DA}" srcOrd="0" destOrd="0" presId="urn:microsoft.com/office/officeart/2005/8/layout/orgChart1#1"/>
    <dgm:cxn modelId="{C7A53507-58A5-4BAD-AB80-A81D4882E86A}" type="presOf" srcId="{9EDBDF2B-F23A-4A59-9B9E-E2D2FAA09F81}" destId="{2BE8CC2F-C335-452D-B642-945D0E818DCC}" srcOrd="0" destOrd="0" presId="urn:microsoft.com/office/officeart/2005/8/layout/orgChart1#1"/>
    <dgm:cxn modelId="{BA216208-9F41-4E26-A8F6-5AECBBC85996}" type="presOf" srcId="{82B1C0F3-737F-4B5D-B03D-164987B5AF4F}" destId="{4504C500-29E8-4B72-9457-4F9971A6913E}" srcOrd="0" destOrd="0" presId="urn:microsoft.com/office/officeart/2005/8/layout/orgChart1#1"/>
    <dgm:cxn modelId="{04EC0009-B2DD-4CB0-AF2C-C086ED5110EA}" type="presOf" srcId="{05A0CE1A-B85A-435F-8B26-95B2960E85EB}" destId="{617B0B9D-376E-450C-999B-545BDF21AC06}" srcOrd="0" destOrd="0" presId="urn:microsoft.com/office/officeart/2005/8/layout/orgChart1#1"/>
    <dgm:cxn modelId="{22D1440A-2F6E-487B-8B21-EFAA35BF8645}" type="presOf" srcId="{D50A7001-4AE1-4D52-9BB2-6FB1499C927F}" destId="{B8F3B9B2-F011-4F03-96D2-E423E1FA7C2C}" srcOrd="2" destOrd="0" presId="urn:microsoft.com/office/officeart/2005/8/layout/orgChart1#1"/>
    <dgm:cxn modelId="{EEB8050B-30C3-4CE5-9891-0A8593F177CF}" type="presOf" srcId="{601F58D7-3574-405F-A01B-283D94B07FA9}" destId="{780F854E-A04C-49EE-A106-C523EE80B29F}" srcOrd="0" destOrd="0" presId="urn:microsoft.com/office/officeart/2005/8/layout/orgChart1#1"/>
    <dgm:cxn modelId="{0BD9160C-2FE0-436C-8A27-94FAA87FD72C}" type="presOf" srcId="{2AF01095-E998-42E1-9FFC-767E5C7EA858}" destId="{EE82AF3D-8B57-45B1-B236-211B3AF37179}" srcOrd="2" destOrd="0" presId="urn:microsoft.com/office/officeart/2005/8/layout/orgChart1#1"/>
    <dgm:cxn modelId="{046C0F0D-37E6-4C90-B2A7-2519ABC1A932}" type="presOf" srcId="{DCDA400B-9309-4117-A292-57C3ED645125}" destId="{65545184-CFE2-46AF-A0EC-C47A1BEB3CEF}" srcOrd="0" destOrd="0" presId="urn:microsoft.com/office/officeart/2005/8/layout/orgChart1#1"/>
    <dgm:cxn modelId="{AF78550D-3981-49B8-9DA2-7DDA449EBB26}" type="presOf" srcId="{E0A2AADE-91D0-409B-B8C8-263A57B0E26B}" destId="{268DB94F-5136-4046-9749-7A86ABCE9FD0}" srcOrd="0" destOrd="0" presId="urn:microsoft.com/office/officeart/2005/8/layout/orgChart1#1"/>
    <dgm:cxn modelId="{202B4A0E-DB1C-4842-AAA8-B897F2EDE200}" srcId="{8E260042-1334-4330-8A74-629ED8AC2224}" destId="{52C4715E-A7C2-4046-80E9-1DFF66C5D0E6}" srcOrd="5" destOrd="0" parTransId="{A2B472F3-2392-4946-B110-F3747B0B8351}" sibTransId="{7F4A4138-DDB1-487F-8783-B260E3B537B7}"/>
    <dgm:cxn modelId="{E35D4D0E-2A9D-47C6-A91C-E4BA8A234330}" srcId="{AF4A7226-C6EA-490C-AF40-5D1C817BC2BC}" destId="{5C17327E-0A80-437A-9C3D-A56DFEA68066}" srcOrd="4" destOrd="0" parTransId="{998297F8-9AD7-4D9B-9A55-21C680211E2E}" sibTransId="{B00ACB91-890F-4A04-A2B7-433318FE4046}"/>
    <dgm:cxn modelId="{599E650F-01F4-4CA9-AC0A-F6CB08E93119}" type="presOf" srcId="{E0A2AADE-91D0-409B-B8C8-263A57B0E26B}" destId="{2803D8E2-84B4-4294-B2AF-13397CC66AEE}" srcOrd="1" destOrd="0" presId="urn:microsoft.com/office/officeart/2005/8/layout/orgChart1#1"/>
    <dgm:cxn modelId="{A774AD11-8C54-4251-AAED-DC46EF749952}" type="presOf" srcId="{A2666EA6-C839-413A-8160-68436A37B335}" destId="{923587D4-C481-4EA9-BBB8-3486047AA23E}" srcOrd="1" destOrd="0" presId="urn:microsoft.com/office/officeart/2005/8/layout/orgChart1#1"/>
    <dgm:cxn modelId="{7A418E12-F7C2-4C18-8B2A-9C16E84F4882}" type="presOf" srcId="{E50525D0-ADCF-48D1-A2A0-AE2F32F72098}" destId="{7FA01BD1-20E1-44EE-BEDE-977AA8F9E7E9}" srcOrd="0" destOrd="0" presId="urn:microsoft.com/office/officeart/2005/8/layout/orgChart1#1"/>
    <dgm:cxn modelId="{B609A712-4FE5-4CA0-AB08-20E30BBC5AD0}" type="presOf" srcId="{CB06DD1F-E905-4738-BBB0-FCC33EB2BA7F}" destId="{BB826F86-4EA0-42FD-A651-C6AC6A628836}" srcOrd="2" destOrd="0" presId="urn:microsoft.com/office/officeart/2005/8/layout/orgChart1#1"/>
    <dgm:cxn modelId="{CBD18714-BF1B-4816-BB0D-A77794380ABA}" type="presOf" srcId="{24C944DC-DDB9-498A-85A6-2A4F7964C9F6}" destId="{6551FFFC-001D-48DF-AF1B-9FB4F65D1708}" srcOrd="0" destOrd="0" presId="urn:microsoft.com/office/officeart/2005/8/layout/orgChart1#1"/>
    <dgm:cxn modelId="{DCA41618-6CBC-4BD2-9F63-0D9DCA985D97}" type="presOf" srcId="{728DEEED-B5F7-42C8-A06A-F3EF5941EC0F}" destId="{FD9FFD93-71A6-45DD-A414-9E79078CDDF7}" srcOrd="1" destOrd="0" presId="urn:microsoft.com/office/officeart/2005/8/layout/orgChart1#1"/>
    <dgm:cxn modelId="{EB342418-00C3-4993-A0B0-B9AFE0BE987E}" type="presOf" srcId="{CB7E5FCE-9801-46BA-AE2E-C2169E5A03A8}" destId="{3DBC2213-0CE9-4579-B045-18C99B2DE0F3}" srcOrd="1" destOrd="0" presId="urn:microsoft.com/office/officeart/2005/8/layout/orgChart1#1"/>
    <dgm:cxn modelId="{A62B8E1A-82B5-43BA-9251-25013D9CF791}" type="presOf" srcId="{D4431D45-E1A1-436A-961A-62F415546239}" destId="{3EFFC5C1-F96C-493E-A7A0-EDC07AEFCBA1}" srcOrd="1" destOrd="0" presId="urn:microsoft.com/office/officeart/2005/8/layout/orgChart1#1"/>
    <dgm:cxn modelId="{3BB4201D-43EE-4CC7-A625-3911B33F4CB0}" type="presOf" srcId="{D4074384-9BFE-4E2D-A49D-17B045AD59A7}" destId="{3F34BAF4-86FF-4B38-A8A9-E51625300DD4}" srcOrd="0" destOrd="0" presId="urn:microsoft.com/office/officeart/2005/8/layout/orgChart1#1"/>
    <dgm:cxn modelId="{595F741E-57CA-4EAB-A085-D8188768CCEA}" srcId="{832F0243-FDF9-49BE-B9BA-15BCBFCB3185}" destId="{14ED6644-B168-42A0-A48C-10698BFDA10C}" srcOrd="0" destOrd="0" parTransId="{3C68E01D-4E8B-4239-B3A4-EA9E553D9F23}" sibTransId="{DDBD15D6-AE51-4F8A-B2B6-F6E07B99DCAD}"/>
    <dgm:cxn modelId="{0229EC1E-F934-4A64-A379-85FC2DA84444}" srcId="{02A8CAF1-1986-49AF-8CD9-1D821EF226D2}" destId="{728DEEED-B5F7-42C8-A06A-F3EF5941EC0F}" srcOrd="0" destOrd="0" parTransId="{88726F3C-A0A5-4C3F-AEFD-F22388ACA818}" sibTransId="{E224C8DF-6BE3-4D0C-BD91-B9CC8344E77A}"/>
    <dgm:cxn modelId="{D9228C1F-D7BD-4EFB-8871-0D3BA740C745}" type="presOf" srcId="{5BF4C580-EDA3-4E72-A19D-90DC7809889F}" destId="{A14C7DFE-AA85-45CD-B792-0F6CDB97A6CE}" srcOrd="2" destOrd="0" presId="urn:microsoft.com/office/officeart/2005/8/layout/orgChart1#1"/>
    <dgm:cxn modelId="{456A2220-7A33-4A51-829E-F0861FAD9577}" type="presOf" srcId="{24C944DC-DDB9-498A-85A6-2A4F7964C9F6}" destId="{3DFBEA89-272D-40F7-9F19-F71A37BFA04D}" srcOrd="1" destOrd="0" presId="urn:microsoft.com/office/officeart/2005/8/layout/orgChart1#1"/>
    <dgm:cxn modelId="{14674520-4A13-403A-860F-6E04DF9DDBD3}" srcId="{38341F33-95A3-4AC5-A759-2507742824FB}" destId="{8E260042-1334-4330-8A74-629ED8AC2224}" srcOrd="0" destOrd="0" parTransId="{7DEFC2B7-4FC6-4065-94DA-51AD41895246}" sibTransId="{58116E86-3EB6-4B6E-9911-177E549B702C}"/>
    <dgm:cxn modelId="{51722522-5F9A-4F38-9DAE-1195D22A4F92}" srcId="{8E260042-1334-4330-8A74-629ED8AC2224}" destId="{E0A2AADE-91D0-409B-B8C8-263A57B0E26B}" srcOrd="0" destOrd="0" parTransId="{8CB6E427-5F94-4DAE-9DC0-8906B4AEA0D9}" sibTransId="{1DDAD961-C579-4140-B55F-646C6275DC22}"/>
    <dgm:cxn modelId="{576DFB22-CF4D-4B48-A013-A6420C48E732}" type="presOf" srcId="{89890857-4C2A-4E8D-B6F3-6630279C795A}" destId="{AB6710E2-5A2B-4327-9F5D-654D773C313A}" srcOrd="0" destOrd="0" presId="urn:microsoft.com/office/officeart/2005/8/layout/orgChart1#1"/>
    <dgm:cxn modelId="{67B83223-8CDC-4C90-B5AF-B6F9B6EFE9EF}" type="presOf" srcId="{52C4715E-A7C2-4046-80E9-1DFF66C5D0E6}" destId="{2F8F0EB8-BBCD-48BE-B1D0-8206BB04A2DB}" srcOrd="0" destOrd="0" presId="urn:microsoft.com/office/officeart/2005/8/layout/orgChart1#1"/>
    <dgm:cxn modelId="{220B2B24-B0C9-4978-B9EF-959B97662C76}" srcId="{CB7E5FCE-9801-46BA-AE2E-C2169E5A03A8}" destId="{E5F36C78-F944-44D7-AD23-770EBFF92BD7}" srcOrd="0" destOrd="0" parTransId="{9A16BC55-DAF3-4AC9-8E02-7A8A2B402811}" sibTransId="{9C9A5140-A0E7-4540-8907-515F91AF9879}"/>
    <dgm:cxn modelId="{18D34D24-31C6-44A5-A3C6-80F3B25BE594}" type="presOf" srcId="{9E21BF02-B912-4615-96FB-875210A47E64}" destId="{EA489CDA-D543-415E-84D7-525284E939A4}" srcOrd="0" destOrd="0" presId="urn:microsoft.com/office/officeart/2005/8/layout/orgChart1#1"/>
    <dgm:cxn modelId="{E6797324-76CA-4D19-B362-D305360C9993}" type="presOf" srcId="{9A16BC55-DAF3-4AC9-8E02-7A8A2B402811}" destId="{EE3CB0F5-9E1B-4196-B302-C2542F965360}" srcOrd="0" destOrd="0" presId="urn:microsoft.com/office/officeart/2005/8/layout/orgChart1#1"/>
    <dgm:cxn modelId="{20BB5524-F394-4641-8598-16FA83FE49B4}" type="presOf" srcId="{A36ED1AA-8FBE-4507-BFD4-5FA77DC463FB}" destId="{5402C91A-CD6F-4844-9BB4-6E12D47EB2AB}" srcOrd="1" destOrd="0" presId="urn:microsoft.com/office/officeart/2005/8/layout/orgChart1#1"/>
    <dgm:cxn modelId="{C59CDF27-6550-4036-9589-FB4F5B182501}" type="presOf" srcId="{DD288B2B-1BD0-4384-9B44-78A62FDE76F8}" destId="{5B034BAC-7A1A-4092-B906-B1536AD6AE48}" srcOrd="0" destOrd="0" presId="urn:microsoft.com/office/officeart/2005/8/layout/orgChart1#1"/>
    <dgm:cxn modelId="{6ED4B729-6C0A-4FF0-8A7C-63B5D70CBD73}" type="presOf" srcId="{A77D31B3-3808-4FBA-8FA4-CC8D448A173E}" destId="{E498DC9C-C5AC-4482-A26F-3B99DC5D79F0}" srcOrd="0" destOrd="0" presId="urn:microsoft.com/office/officeart/2005/8/layout/orgChart1#1"/>
    <dgm:cxn modelId="{2F3AEA29-CAE7-47C1-9EB8-94349C4A6F52}" srcId="{832F0243-FDF9-49BE-B9BA-15BCBFCB3185}" destId="{759B2EB7-521E-453F-BF3E-76B3518FC204}" srcOrd="1" destOrd="0" parTransId="{31C25BFC-8581-4A1F-B491-EA8FF490E035}" sibTransId="{D1041077-2074-4EA4-A63F-BB74172DE19D}"/>
    <dgm:cxn modelId="{F5DBFF29-991C-46A7-9877-4524BA2A1A2D}" srcId="{AF4A7226-C6EA-490C-AF40-5D1C817BC2BC}" destId="{A2666EA6-C839-413A-8160-68436A37B335}" srcOrd="1" destOrd="0" parTransId="{25D1E066-8C3D-4306-8C82-33AA65B10C27}" sibTransId="{EAAE9FE2-220C-4B46-8B17-88A9550F4FA2}"/>
    <dgm:cxn modelId="{EE7C882D-88C1-4CD3-A30D-AFE82986E01D}" type="presOf" srcId="{CB7E5FCE-9801-46BA-AE2E-C2169E5A03A8}" destId="{10142500-3AF0-4D48-B1AA-2CB3064BD6A5}" srcOrd="0" destOrd="0" presId="urn:microsoft.com/office/officeart/2005/8/layout/orgChart1#1"/>
    <dgm:cxn modelId="{8ACDCA2D-20F6-44A6-9D8B-B564C1A0D2A9}" type="presOf" srcId="{3261B9DF-F74A-4F6C-81BE-7991BD6DFA77}" destId="{45CA64BC-33AB-4129-951B-ED03A171CB24}" srcOrd="0" destOrd="0" presId="urn:microsoft.com/office/officeart/2005/8/layout/orgChart1#1"/>
    <dgm:cxn modelId="{608E912E-0199-4F89-8055-E99B1E72E8C1}" srcId="{47C757F0-AA23-46BE-9311-EA432CDEEAA1}" destId="{02A8CAF1-1986-49AF-8CD9-1D821EF226D2}" srcOrd="4" destOrd="0" parTransId="{FAC3962D-CBB1-4B11-BB7A-7437468C6DF9}" sibTransId="{DAA24B25-761D-422D-8A8C-DD86EC86B717}"/>
    <dgm:cxn modelId="{E55FE02E-331A-46A8-85BB-7D27E17BFC14}" type="presOf" srcId="{192D9194-3B0D-4E45-A1CE-6F56B000C2ED}" destId="{0DF0E7EB-5190-442D-9BD7-67397A4CFF20}" srcOrd="1" destOrd="0" presId="urn:microsoft.com/office/officeart/2005/8/layout/orgChart1#1"/>
    <dgm:cxn modelId="{B9DDF030-7B9D-4838-840D-9395DA6398B3}" srcId="{C8E161E9-9DA5-4324-98EF-C9ED103E52F5}" destId="{CB7E5FCE-9801-46BA-AE2E-C2169E5A03A8}" srcOrd="1" destOrd="0" parTransId="{5DB9F118-578C-445E-A688-70CD6E456537}" sibTransId="{FEB214CA-797D-4757-BA4F-FAB522CE2308}"/>
    <dgm:cxn modelId="{780E3A31-FD1E-442A-9F5F-01775F7EAF8A}" type="presOf" srcId="{C8E161E9-9DA5-4324-98EF-C9ED103E52F5}" destId="{488621D2-3FD0-4C5C-B86C-BF7E3F746E49}" srcOrd="0" destOrd="0" presId="urn:microsoft.com/office/officeart/2005/8/layout/orgChart1#1"/>
    <dgm:cxn modelId="{CC9F4331-DF95-4ED6-A229-E7D71F67F5A8}" srcId="{47C757F0-AA23-46BE-9311-EA432CDEEAA1}" destId="{38341F33-95A3-4AC5-A759-2507742824FB}" srcOrd="1" destOrd="0" parTransId="{B768C9D1-71A7-4C3C-9385-069ABD43B904}" sibTransId="{0B28F321-1FD8-44ED-85FB-7B052550928C}"/>
    <dgm:cxn modelId="{DE642432-8337-4EC9-8F97-650B815BBDC5}" type="presOf" srcId="{832F0243-FDF9-49BE-B9BA-15BCBFCB3185}" destId="{36DAC57B-3A6A-4A62-93FC-18670F5E0770}" srcOrd="2" destOrd="0" presId="urn:microsoft.com/office/officeart/2005/8/layout/orgChart1#1"/>
    <dgm:cxn modelId="{F4886732-86F3-46E9-BDD7-D95B767CF614}" type="presOf" srcId="{D4431D45-E1A1-436A-961A-62F415546239}" destId="{265E89A5-FEB5-4C7A-8FED-AFF6DC498A2C}" srcOrd="0" destOrd="0" presId="urn:microsoft.com/office/officeart/2005/8/layout/orgChart1#1"/>
    <dgm:cxn modelId="{8F12BC35-CD02-4E13-B35B-B694DC103C11}" srcId="{251F6C5F-1025-4391-976F-687CD9124793}" destId="{FE0E6765-91A8-461F-A821-F7E3A4364A61}" srcOrd="1" destOrd="0" parTransId="{EEB908F5-8B35-414A-83C8-8A6C3904A956}" sibTransId="{9119E33A-4BB9-4F84-A9C0-BB4BD355F9FE}"/>
    <dgm:cxn modelId="{450CE838-E35C-48DC-A407-277A9E4EC9B9}" srcId="{251F6C5F-1025-4391-976F-687CD9124793}" destId="{2AF01095-E998-42E1-9FFC-767E5C7EA858}" srcOrd="0" destOrd="0" parTransId="{97DD5BB2-6024-4B44-AC5E-2DE251229B4B}" sibTransId="{5FCF87DD-03C1-41BD-84EC-95C3CF1A54C0}"/>
    <dgm:cxn modelId="{D2D9D639-54BF-437B-8509-3811725409D8}" type="presOf" srcId="{251F6C5F-1025-4391-976F-687CD9124793}" destId="{B81AC54A-DC9E-48F3-B9DF-CA63D49A3ED9}" srcOrd="1" destOrd="0" presId="urn:microsoft.com/office/officeart/2005/8/layout/orgChart1#1"/>
    <dgm:cxn modelId="{5579AC3A-99EB-44A4-9506-BC3925B2EAA0}" srcId="{47C757F0-AA23-46BE-9311-EA432CDEEAA1}" destId="{B29BF47F-FB6F-4BB3-8B1F-25C507DDACF5}" srcOrd="3" destOrd="0" parTransId="{4294CB15-5EAF-442A-BADC-24588A60ECFF}" sibTransId="{4FBEC948-3FA9-4375-B83A-B44348E5F34D}"/>
    <dgm:cxn modelId="{886CBA3F-7D27-4ECF-BAEB-776754342341}" type="presOf" srcId="{EB582BD2-B8ED-438A-8F4B-332A56583AAD}" destId="{844E16B1-5922-417B-9AD7-32D444CD0B75}" srcOrd="1" destOrd="0" presId="urn:microsoft.com/office/officeart/2005/8/layout/orgChart1#1"/>
    <dgm:cxn modelId="{65A89540-D5BA-46CA-942C-B9B94D3E1AB1}" type="presOf" srcId="{B6308F51-17B5-4707-AF59-14A49F82CF03}" destId="{6DA91C29-046D-40DE-B589-81ACE7C7D53A}" srcOrd="0" destOrd="0" presId="urn:microsoft.com/office/officeart/2005/8/layout/orgChart1#1"/>
    <dgm:cxn modelId="{A6DE195B-3A2C-4D69-A8A2-1934232380C2}" type="presOf" srcId="{486DD3CA-80E7-4616-BE1C-47C167F004B5}" destId="{89085E06-0AAF-40F3-AFD7-0960127A03C2}" srcOrd="2" destOrd="0" presId="urn:microsoft.com/office/officeart/2005/8/layout/orgChart1#1"/>
    <dgm:cxn modelId="{5740D15C-9B22-45DF-8B63-0394F07745FB}" type="presOf" srcId="{07282200-19F3-47B8-B485-6E1D35783AC6}" destId="{900EDCA5-AE9F-438B-99C7-6294E4464F1B}" srcOrd="0" destOrd="0" presId="urn:microsoft.com/office/officeart/2005/8/layout/orgChart1#1"/>
    <dgm:cxn modelId="{1C6AE35E-48E8-472E-8E8D-A246ED436967}" type="presOf" srcId="{BF5865D1-4348-4A94-A503-396A0869FC2F}" destId="{5B360EA6-67E1-48BB-ACC6-F6359C51FE0D}" srcOrd="2" destOrd="0" presId="urn:microsoft.com/office/officeart/2005/8/layout/orgChart1#1"/>
    <dgm:cxn modelId="{B2031B61-BB76-42AC-9332-3F3488329E3D}" type="presOf" srcId="{EB582BD2-B8ED-438A-8F4B-332A56583AAD}" destId="{BAE0C70E-440E-4189-9B72-3C42A66F6410}" srcOrd="0" destOrd="0" presId="urn:microsoft.com/office/officeart/2005/8/layout/orgChart1#1"/>
    <dgm:cxn modelId="{BD82FB41-C2F8-4E16-BC92-6B7D05B64C08}" type="presOf" srcId="{5583B638-0045-4B1C-8C60-190FD416B88C}" destId="{45202A3C-0933-4B0B-9348-69025FFA672F}" srcOrd="0" destOrd="0" presId="urn:microsoft.com/office/officeart/2005/8/layout/orgChart1#1"/>
    <dgm:cxn modelId="{C5E23563-1CF1-401D-BF2E-8A21C05675DD}" srcId="{8E260042-1334-4330-8A74-629ED8AC2224}" destId="{2C8247BF-F7F7-4ACD-8CE1-F6022180990C}" srcOrd="2" destOrd="0" parTransId="{89890857-4C2A-4E8D-B6F3-6630279C795A}" sibTransId="{E8D43728-32E0-438B-A7BC-DE86DECA9A6A}"/>
    <dgm:cxn modelId="{8FACAC65-6349-4778-A6BD-F9D8A4E3C604}" type="presOf" srcId="{AF4A7226-C6EA-490C-AF40-5D1C817BC2BC}" destId="{0B982017-3315-4763-BECE-6915B819606C}" srcOrd="0" destOrd="0" presId="urn:microsoft.com/office/officeart/2005/8/layout/orgChart1#1"/>
    <dgm:cxn modelId="{B5B8C945-BC7A-4019-951C-5FDE15090004}" srcId="{9E21BF02-B912-4615-96FB-875210A47E64}" destId="{52970C44-7E94-4C68-B41C-D210B47C5606}" srcOrd="1" destOrd="0" parTransId="{393138A4-3A28-4FFF-8A66-C7F64B37F754}" sibTransId="{FEB92D25-7732-492E-9A3F-110B316BADD3}"/>
    <dgm:cxn modelId="{5B90AC66-D496-4039-AC0B-2EE9480C22DE}" type="presOf" srcId="{759B2EB7-521E-453F-BF3E-76B3518FC204}" destId="{07A919FB-CB73-4125-AE69-29039B649992}" srcOrd="1" destOrd="0" presId="urn:microsoft.com/office/officeart/2005/8/layout/orgChart1#1"/>
    <dgm:cxn modelId="{80CDBE66-912A-4EE9-BD8F-47AC90C149BB}" type="presOf" srcId="{A36ED1AA-8FBE-4507-BFD4-5FA77DC463FB}" destId="{B9A946D6-904D-4594-AF40-F7D476C4B0DB}" srcOrd="2" destOrd="0" presId="urn:microsoft.com/office/officeart/2005/8/layout/orgChart1#1"/>
    <dgm:cxn modelId="{ED5B0347-18DD-48E4-A035-A9618CB373C8}" type="presOf" srcId="{8E260042-1334-4330-8A74-629ED8AC2224}" destId="{6BE932F2-E05F-4D20-A21C-7AEE3C87C03C}" srcOrd="1" destOrd="0" presId="urn:microsoft.com/office/officeart/2005/8/layout/orgChart1#1"/>
    <dgm:cxn modelId="{2758CF47-9239-4B7B-BC57-D535C89284EB}" type="presOf" srcId="{D50A7001-4AE1-4D52-9BB2-6FB1499C927F}" destId="{9ADB3B25-C23A-4B7F-92B4-9573247FF5FC}" srcOrd="1" destOrd="0" presId="urn:microsoft.com/office/officeart/2005/8/layout/orgChart1#1"/>
    <dgm:cxn modelId="{333C4469-8302-4F4B-B4D4-575445160A9E}" srcId="{AF4A7226-C6EA-490C-AF40-5D1C817BC2BC}" destId="{5583B638-0045-4B1C-8C60-190FD416B88C}" srcOrd="0" destOrd="0" parTransId="{3261B9DF-F74A-4F6C-81BE-7991BD6DFA77}" sibTransId="{F1036F7F-EE37-477A-ACA7-7362057D499A}"/>
    <dgm:cxn modelId="{E08C7E6A-A1A5-4A48-A69D-E43760ECAC99}" srcId="{8E260042-1334-4330-8A74-629ED8AC2224}" destId="{81C62AAA-2133-4B57-80A9-EB72055C7673}" srcOrd="1" destOrd="0" parTransId="{B5630C28-5032-45E4-A900-F5C59EE2944B}" sibTransId="{0E5BB70F-0CA0-4936-AD84-8E5A50106392}"/>
    <dgm:cxn modelId="{63F1C56A-B825-4686-A654-DFB47B5587BB}" type="presOf" srcId="{A60AE7F4-7FA5-4BBD-90B9-CEAF1505A8D6}" destId="{32077BF8-1C9C-4F22-877A-154B91135A9D}" srcOrd="0" destOrd="0" presId="urn:microsoft.com/office/officeart/2005/8/layout/orgChart1#1"/>
    <dgm:cxn modelId="{CF53CF4A-FB0E-4F27-8B28-DFAB04E0646B}" type="presOf" srcId="{CC42FE2F-F726-40B2-856E-12DEC7EF2B67}" destId="{23C3D024-9EB0-486B-B37D-259D0E956F04}" srcOrd="0" destOrd="0" presId="urn:microsoft.com/office/officeart/2005/8/layout/orgChart1#1"/>
    <dgm:cxn modelId="{9322A26B-CA05-4772-88F7-2B8BF50E23FE}" srcId="{42BA4DE9-C49B-4F73-B32C-23F036671772}" destId="{C8E161E9-9DA5-4324-98EF-C9ED103E52F5}" srcOrd="0" destOrd="0" parTransId="{6E6EEC25-817C-442C-BD58-C7CB1459E838}" sibTransId="{234C8B7D-1E29-4155-9DB0-3C66E0D5926A}"/>
    <dgm:cxn modelId="{553EF74B-0808-4701-98A2-49D5A113702B}" type="presOf" srcId="{B29BF47F-FB6F-4BB3-8B1F-25C507DDACF5}" destId="{D4C92840-874F-4657-8152-6E4F0BE8A2B8}" srcOrd="1" destOrd="0" presId="urn:microsoft.com/office/officeart/2005/8/layout/orgChart1#1"/>
    <dgm:cxn modelId="{DF6F444C-D317-4B94-A967-B392685C1254}" type="presOf" srcId="{0ECB1823-207E-44A0-AFCF-96238E4588FF}" destId="{2E51394E-8AE3-43EC-A4F3-1888AAB91D23}" srcOrd="0" destOrd="0" presId="urn:microsoft.com/office/officeart/2005/8/layout/orgChart1#1"/>
    <dgm:cxn modelId="{1076AC6C-49E5-4928-AD11-89F8C96E7203}" type="presOf" srcId="{24C944DC-DDB9-498A-85A6-2A4F7964C9F6}" destId="{94748406-AD33-4311-A5B2-12027E4FE915}" srcOrd="2" destOrd="0" presId="urn:microsoft.com/office/officeart/2005/8/layout/orgChart1#1"/>
    <dgm:cxn modelId="{D5112A4D-198C-4072-83A4-8F00D3853D75}" srcId="{486DD3CA-80E7-4616-BE1C-47C167F004B5}" destId="{BF5865D1-4348-4A94-A503-396A0869FC2F}" srcOrd="3" destOrd="0" parTransId="{0ECB1823-207E-44A0-AFCF-96238E4588FF}" sibTransId="{88E38381-65F2-4FFA-8B88-D63926684DC1}"/>
    <dgm:cxn modelId="{719A634E-99F9-4840-AF29-1F54B2AFE2D4}" type="presOf" srcId="{293B19CB-A802-4B93-90CC-D3CADD5DABF8}" destId="{80442F6A-30CB-4EC5-ADA0-72F4682B56A8}" srcOrd="0" destOrd="0" presId="urn:microsoft.com/office/officeart/2005/8/layout/orgChart1#1"/>
    <dgm:cxn modelId="{79A5C94E-3058-459A-A3A6-301FC021A797}" type="presOf" srcId="{A2666EA6-C839-413A-8160-68436A37B335}" destId="{A3AC9FEC-75BD-4B52-904E-9AAA55510437}" srcOrd="0" destOrd="0" presId="urn:microsoft.com/office/officeart/2005/8/layout/orgChart1#1"/>
    <dgm:cxn modelId="{BAF04B6F-D472-4244-9055-3377B5392F31}" type="presOf" srcId="{52970C44-7E94-4C68-B41C-D210B47C5606}" destId="{1277AC94-C73E-4068-9633-4C04F6CDE8EB}" srcOrd="1" destOrd="0" presId="urn:microsoft.com/office/officeart/2005/8/layout/orgChart1#1"/>
    <dgm:cxn modelId="{FB4D706F-C9A3-41E8-8994-F29357FA4793}" srcId="{8E7F8E9C-F3A6-44E1-BC46-5F15EA06593D}" destId="{67288AB0-A83D-4F63-B1F0-25D0441E4DA7}" srcOrd="2" destOrd="0" parTransId="{3718C3B4-78E0-43FA-971B-4C3EB9AF5D6A}" sibTransId="{514BF2C3-9A8B-4828-99C2-662E2D8AB31C}"/>
    <dgm:cxn modelId="{7D615170-F240-4529-8D4A-3F38D0BB74A4}" type="presOf" srcId="{8E7F8E9C-F3A6-44E1-BC46-5F15EA06593D}" destId="{A893EB2E-CCF2-4C50-916C-E116B912BF67}" srcOrd="1" destOrd="0" presId="urn:microsoft.com/office/officeart/2005/8/layout/orgChart1#1"/>
    <dgm:cxn modelId="{CA27EA70-8AC6-45C2-A41C-925AFF6F5A27}" type="presOf" srcId="{02A8CAF1-1986-49AF-8CD9-1D821EF226D2}" destId="{5A76D713-E171-42DC-AE89-F61C714B5A8E}" srcOrd="2" destOrd="0" presId="urn:microsoft.com/office/officeart/2005/8/layout/orgChart1#1"/>
    <dgm:cxn modelId="{FD283051-F7CB-43EF-AC26-EDB2211FEC90}" type="presOf" srcId="{BF5865D1-4348-4A94-A503-396A0869FC2F}" destId="{E2F9050A-7EBA-4B84-BA5D-B7BF4598E4FF}" srcOrd="1" destOrd="0" presId="urn:microsoft.com/office/officeart/2005/8/layout/orgChart1#1"/>
    <dgm:cxn modelId="{A0D37E71-216F-4181-BFC7-0EEF53E462E5}" type="presOf" srcId="{FE0E6765-91A8-461F-A821-F7E3A4364A61}" destId="{1E7CFBAF-75D9-4337-A957-C7B68790E2B4}" srcOrd="0" destOrd="0" presId="urn:microsoft.com/office/officeart/2005/8/layout/orgChart1#1"/>
    <dgm:cxn modelId="{17FAF971-5B4E-4D53-8101-3E89E4847206}" type="presOf" srcId="{88438549-ADCA-4F7D-AEC6-0BDEEA65A9E7}" destId="{08B9C68E-01E6-4AE5-B3B3-21CA7F84097D}" srcOrd="1" destOrd="0" presId="urn:microsoft.com/office/officeart/2005/8/layout/orgChart1#1"/>
    <dgm:cxn modelId="{A7D40872-AB4C-4436-93E1-CC173667FC66}" type="presOf" srcId="{8E7F8E9C-F3A6-44E1-BC46-5F15EA06593D}" destId="{E1FFF0EE-9DFE-4AC0-A5A0-AA0D16D9AB5C}" srcOrd="2" destOrd="0" presId="urn:microsoft.com/office/officeart/2005/8/layout/orgChart1#1"/>
    <dgm:cxn modelId="{68E15C53-1A9D-4972-B9E4-82CACCD0E4D5}" type="presOf" srcId="{8CB6E427-5F94-4DAE-9DC0-8906B4AEA0D9}" destId="{219FB208-205A-4FB2-8246-61B8ADFC79A5}" srcOrd="0" destOrd="0" presId="urn:microsoft.com/office/officeart/2005/8/layout/orgChart1#1"/>
    <dgm:cxn modelId="{FE6F4273-F95B-4D24-97D5-AC083238661B}" srcId="{8E260042-1334-4330-8A74-629ED8AC2224}" destId="{CC42FE2F-F726-40B2-856E-12DEC7EF2B67}" srcOrd="7" destOrd="0" parTransId="{1A92DD04-F775-4049-BCAA-D88C6BF1F988}" sibTransId="{EE2A0B1E-242A-45E0-AF93-189B8504FF2F}"/>
    <dgm:cxn modelId="{B0C78573-3866-4F70-873D-C0A5C34EE918}" type="presOf" srcId="{A36ED1AA-8FBE-4507-BFD4-5FA77DC463FB}" destId="{E2DF26AE-61AD-4581-B708-56004F75EF42}" srcOrd="0" destOrd="0" presId="urn:microsoft.com/office/officeart/2005/8/layout/orgChart1#1"/>
    <dgm:cxn modelId="{B5DEE953-B2F0-4332-9546-1D36840322AB}" type="presOf" srcId="{B29BF47F-FB6F-4BB3-8B1F-25C507DDACF5}" destId="{1972D517-029D-48AC-BA23-145E1A82F005}" srcOrd="0" destOrd="0" presId="urn:microsoft.com/office/officeart/2005/8/layout/orgChart1#1"/>
    <dgm:cxn modelId="{CB5A0554-7FFC-4510-8825-AB4216C10117}" type="presOf" srcId="{67288AB0-A83D-4F63-B1F0-25D0441E4DA7}" destId="{1A8146FC-06BA-412A-8FDF-88B331573F51}" srcOrd="1" destOrd="0" presId="urn:microsoft.com/office/officeart/2005/8/layout/orgChart1#1"/>
    <dgm:cxn modelId="{F59F7255-BC49-4280-8881-9860AEC87F52}" type="presOf" srcId="{C8E161E9-9DA5-4324-98EF-C9ED103E52F5}" destId="{CCFF546A-9AA1-49BB-A0DD-6543C0B4302B}" srcOrd="1" destOrd="0" presId="urn:microsoft.com/office/officeart/2005/8/layout/orgChart1#1"/>
    <dgm:cxn modelId="{58DC8977-4880-4FE0-8C50-2E20423BD105}" type="presOf" srcId="{25D1E066-8C3D-4306-8C82-33AA65B10C27}" destId="{701D9B06-76BD-4707-9A1E-6F4952D9F3B8}" srcOrd="0" destOrd="0" presId="urn:microsoft.com/office/officeart/2005/8/layout/orgChart1#1"/>
    <dgm:cxn modelId="{4BED5259-DAB8-4AF0-849D-56AF45D6B169}" srcId="{38341F33-95A3-4AC5-A759-2507742824FB}" destId="{8E7F8E9C-F3A6-44E1-BC46-5F15EA06593D}" srcOrd="1" destOrd="0" parTransId="{A60AE7F4-7FA5-4BBD-90B9-CEAF1505A8D6}" sibTransId="{E3D38279-6F12-40A8-A973-F684AB2FEA70}"/>
    <dgm:cxn modelId="{8534685A-7420-4EC2-ADFB-0D714F9265B2}" type="presOf" srcId="{88438549-ADCA-4F7D-AEC6-0BDEEA65A9E7}" destId="{1315A92B-CEC9-42C2-A0B3-545122731C6A}" srcOrd="2" destOrd="0" presId="urn:microsoft.com/office/officeart/2005/8/layout/orgChart1#1"/>
    <dgm:cxn modelId="{9432AF5A-52F6-42AC-AA78-989BA7925BDE}" type="presOf" srcId="{D4431D45-E1A1-436A-961A-62F415546239}" destId="{58B03669-FDC7-4C65-B3AB-834EB9B43179}" srcOrd="2" destOrd="0" presId="urn:microsoft.com/office/officeart/2005/8/layout/orgChart1#1"/>
    <dgm:cxn modelId="{1B22C15A-92E6-4EEA-A69D-17147FC57886}" srcId="{8E260042-1334-4330-8A74-629ED8AC2224}" destId="{BDFAF010-4090-4573-B9F9-F701D0AFBC1F}" srcOrd="3" destOrd="0" parTransId="{8618E86B-7CA2-40AF-9C06-1AF1B3FE918F}" sibTransId="{C29C031E-5F45-4B2F-9196-53D9735AC891}"/>
    <dgm:cxn modelId="{D387CD7D-6AC8-4A0F-9BDF-2D75FA784C5D}" type="presOf" srcId="{192D9194-3B0D-4E45-A1CE-6F56B000C2ED}" destId="{624B069B-C82F-4B97-AF64-F0EC16E8069E}" srcOrd="0" destOrd="0" presId="urn:microsoft.com/office/officeart/2005/8/layout/orgChart1#1"/>
    <dgm:cxn modelId="{8F0FCC7E-4EB4-4F5A-BDEE-376C2D39478A}" type="presOf" srcId="{02A8CAF1-1986-49AF-8CD9-1D821EF226D2}" destId="{CEBA7A46-59C8-422B-A474-9939434C4196}" srcOrd="1" destOrd="0" presId="urn:microsoft.com/office/officeart/2005/8/layout/orgChart1#1"/>
    <dgm:cxn modelId="{4D739781-431F-4849-A764-650FFB5AC49D}" type="presOf" srcId="{52970C44-7E94-4C68-B41C-D210B47C5606}" destId="{BCDC0972-3BC4-4994-B14B-33F14A18F9C4}" srcOrd="2" destOrd="0" presId="urn:microsoft.com/office/officeart/2005/8/layout/orgChart1#1"/>
    <dgm:cxn modelId="{1A4D2B82-7146-47FE-A45D-7AF4DCFA9AFF}" type="presOf" srcId="{BF5865D1-4348-4A94-A503-396A0869FC2F}" destId="{B41426E4-3AB3-4B0E-B43D-7D965EA17EA6}" srcOrd="0" destOrd="0" presId="urn:microsoft.com/office/officeart/2005/8/layout/orgChart1#1"/>
    <dgm:cxn modelId="{73080D84-0E86-4345-A39E-DF71BAF3C739}" type="presOf" srcId="{4294CB15-5EAF-442A-BADC-24588A60ECFF}" destId="{99E69A20-BBC0-4A4C-AE23-64C8D43F1519}" srcOrd="0" destOrd="0" presId="urn:microsoft.com/office/officeart/2005/8/layout/orgChart1#1"/>
    <dgm:cxn modelId="{4CBF7584-F7EB-482C-8798-59395309A8DB}" type="presOf" srcId="{251F6C5F-1025-4391-976F-687CD9124793}" destId="{F083F31E-C9DA-43D5-BFF1-2AC8A5BDF021}" srcOrd="0" destOrd="0" presId="urn:microsoft.com/office/officeart/2005/8/layout/orgChart1#1"/>
    <dgm:cxn modelId="{B2FEB084-02E4-46BB-93B4-182368DF6C4E}" srcId="{C8E161E9-9DA5-4324-98EF-C9ED103E52F5}" destId="{832F0243-FDF9-49BE-B9BA-15BCBFCB3185}" srcOrd="0" destOrd="0" parTransId="{780F4CE9-D0E7-4485-9197-4A77AB93BD17}" sibTransId="{D16C15B6-BD5E-4918-9715-7277095935A3}"/>
    <dgm:cxn modelId="{CC92E484-24F0-4D18-9DB4-9FA3AC52E2FE}" type="presOf" srcId="{728DEEED-B5F7-42C8-A06A-F3EF5941EC0F}" destId="{98DAF5AF-7E3A-4C41-BC21-67C87E831185}" srcOrd="0" destOrd="0" presId="urn:microsoft.com/office/officeart/2005/8/layout/orgChart1#1"/>
    <dgm:cxn modelId="{7600C185-47F4-4A59-A56C-67344DD02E13}" type="presOf" srcId="{9E21BF02-B912-4615-96FB-875210A47E64}" destId="{B0619B53-2C4C-499C-896B-AD5B64DFDD47}" srcOrd="2" destOrd="0" presId="urn:microsoft.com/office/officeart/2005/8/layout/orgChart1#1"/>
    <dgm:cxn modelId="{16803187-1AB4-44CA-86A9-9D700A084F56}" type="presOf" srcId="{67288AB0-A83D-4F63-B1F0-25D0441E4DA7}" destId="{B7F9F5A2-D6B1-4588-B80D-F993DD9CFB7E}" srcOrd="2" destOrd="0" presId="urn:microsoft.com/office/officeart/2005/8/layout/orgChart1#1"/>
    <dgm:cxn modelId="{4880AE88-4087-4704-84CC-9B73A8EFDEC9}" srcId="{B29BF47F-FB6F-4BB3-8B1F-25C507DDACF5}" destId="{42BA4DE9-C49B-4F73-B32C-23F036671772}" srcOrd="1" destOrd="0" parTransId="{DCDA400B-9309-4117-A292-57C3ED645125}" sibTransId="{CCCD1E4F-131F-4797-BA49-56FCDD2AA25C}"/>
    <dgm:cxn modelId="{A7C06189-2F36-46EE-9483-1E2EA8EC2D33}" type="presOf" srcId="{52C4715E-A7C2-4046-80E9-1DFF66C5D0E6}" destId="{5AF2F1EF-26AB-458A-9F35-0BCA12395BB9}" srcOrd="1" destOrd="0" presId="urn:microsoft.com/office/officeart/2005/8/layout/orgChart1#1"/>
    <dgm:cxn modelId="{2000BB89-5CE1-4088-952E-CA4B99098F41}" type="presOf" srcId="{5C17327E-0A80-437A-9C3D-A56DFEA68066}" destId="{C07DECB6-A2AB-41C4-A386-1AE8B8F1043D}" srcOrd="0" destOrd="0" presId="urn:microsoft.com/office/officeart/2005/8/layout/orgChart1#1"/>
    <dgm:cxn modelId="{9A86E989-8555-443C-865C-ABF19AD80147}" type="presOf" srcId="{8E260042-1334-4330-8A74-629ED8AC2224}" destId="{C6B33C0E-BEC2-45C7-B065-A2EC77EA3E79}" srcOrd="2" destOrd="0" presId="urn:microsoft.com/office/officeart/2005/8/layout/orgChart1#1"/>
    <dgm:cxn modelId="{35FE4C8B-7598-4827-8C53-01C8C778F42E}" type="presOf" srcId="{99FD9FD7-4581-455B-934A-AF252AF504F3}" destId="{EC88BDDC-C8FD-4FC5-A39A-2823D4389C4B}" srcOrd="0" destOrd="0" presId="urn:microsoft.com/office/officeart/2005/8/layout/orgChart1#1"/>
    <dgm:cxn modelId="{849A8F8D-4252-4A95-B4ED-DDD8E80C799E}" type="presOf" srcId="{C15DE752-778B-45FC-A886-6B8AAD0B7636}" destId="{9C991EF0-0E75-4A21-8785-02EA1315D36D}" srcOrd="0" destOrd="0" presId="urn:microsoft.com/office/officeart/2005/8/layout/orgChart1#1"/>
    <dgm:cxn modelId="{46A0998E-8445-45F2-B2F3-B4B1CE5FD5CF}" srcId="{02A8CAF1-1986-49AF-8CD9-1D821EF226D2}" destId="{F229F323-7A37-42DD-AED0-C8DE4E7C3B3B}" srcOrd="2" destOrd="0" parTransId="{063C38D5-00B9-41CD-B32E-1613B64E3917}" sibTransId="{C74082CE-BD33-44DB-89E4-FB6DFD2FB171}"/>
    <dgm:cxn modelId="{D9A87791-BE49-4317-9720-7E76689D10F2}" type="presOf" srcId="{780F4CE9-D0E7-4485-9197-4A77AB93BD17}" destId="{F7B03CF1-6DC1-45BD-9CF4-1532A6B26DD0}" srcOrd="0" destOrd="0" presId="urn:microsoft.com/office/officeart/2005/8/layout/orgChart1#1"/>
    <dgm:cxn modelId="{01813E92-9B31-4CD9-8A23-0A7D15261F2A}" type="presOf" srcId="{14ED6644-B168-42A0-A48C-10698BFDA10C}" destId="{0A23C016-0DAB-4453-B371-7E3C77C6AFBB}" srcOrd="2" destOrd="0" presId="urn:microsoft.com/office/officeart/2005/8/layout/orgChart1#1"/>
    <dgm:cxn modelId="{E3453996-2E4D-44A1-87F2-A4D88A3E891E}" type="presOf" srcId="{1BCEBC01-18C5-43F1-AAE3-0246A0407894}" destId="{CE9D5238-0915-4F96-8115-449E437BC010}" srcOrd="1" destOrd="0" presId="urn:microsoft.com/office/officeart/2005/8/layout/orgChart1#1"/>
    <dgm:cxn modelId="{2D0DB796-81CB-4397-84E5-445DD6175998}" type="presOf" srcId="{2AF01095-E998-42E1-9FFC-767E5C7EA858}" destId="{00F5AD39-B51E-4BAA-A84A-F37CFA8168DA}" srcOrd="1" destOrd="0" presId="urn:microsoft.com/office/officeart/2005/8/layout/orgChart1#1"/>
    <dgm:cxn modelId="{41326497-CE61-4A78-8381-7B5B4DF51818}" type="presOf" srcId="{88438549-ADCA-4F7D-AEC6-0BDEEA65A9E7}" destId="{D796B4F4-71D9-4FFA-A26C-1C924C64DF6D}" srcOrd="0" destOrd="0" presId="urn:microsoft.com/office/officeart/2005/8/layout/orgChart1#1"/>
    <dgm:cxn modelId="{24A1E498-1752-44BC-93F8-0D7FA3B3A2E3}" type="presOf" srcId="{CB7E5FCE-9801-46BA-AE2E-C2169E5A03A8}" destId="{47272B98-290A-4C61-B1A1-B4FC9D103AAF}" srcOrd="2" destOrd="0" presId="urn:microsoft.com/office/officeart/2005/8/layout/orgChart1#1"/>
    <dgm:cxn modelId="{47F93F99-7C16-40B7-B68D-F64FCE68AF70}" type="presOf" srcId="{CB06DD1F-E905-4738-BBB0-FCC33EB2BA7F}" destId="{8E1653C0-F0DF-4CC5-9C7F-05725E93E20B}" srcOrd="1" destOrd="0" presId="urn:microsoft.com/office/officeart/2005/8/layout/orgChart1#1"/>
    <dgm:cxn modelId="{A7B2269A-1F46-4769-A138-FA4DE7376697}" type="presOf" srcId="{192D9194-3B0D-4E45-A1CE-6F56B000C2ED}" destId="{D898C3AA-FD0B-4FDF-A21E-885C78AB78F0}" srcOrd="2" destOrd="0" presId="urn:microsoft.com/office/officeart/2005/8/layout/orgChart1#1"/>
    <dgm:cxn modelId="{E9BD689A-32C7-4D04-A635-03B0638F8906}" type="presOf" srcId="{52C4715E-A7C2-4046-80E9-1DFF66C5D0E6}" destId="{7F7D3A4A-4E83-4981-AD78-538BC2F06F08}" srcOrd="2" destOrd="0" presId="urn:microsoft.com/office/officeart/2005/8/layout/orgChart1#1"/>
    <dgm:cxn modelId="{10BE879A-1FE7-4FD6-A6AF-3B020942F23F}" srcId="{8E260042-1334-4330-8A74-629ED8AC2224}" destId="{EB582BD2-B8ED-438A-8F4B-332A56583AAD}" srcOrd="6" destOrd="0" parTransId="{3648944A-F520-4E33-8168-C5CF506DFCCB}" sibTransId="{1DC089D3-1A5A-4BC9-8436-4DFE6A9CA9C4}"/>
    <dgm:cxn modelId="{9AC9389C-D98C-499D-91A6-F330B398E006}" type="presOf" srcId="{414BA600-D3B5-405B-B1F0-D3134775E3B5}" destId="{CFD75D44-FA8E-4223-B155-5BB2BA04755D}" srcOrd="0" destOrd="0" presId="urn:microsoft.com/office/officeart/2005/8/layout/orgChart1#1"/>
    <dgm:cxn modelId="{3227669C-9AF2-4017-A349-B1906AAE57F5}" type="presOf" srcId="{AF4A7226-C6EA-490C-AF40-5D1C817BC2BC}" destId="{F4921166-17D0-473B-A6C5-E61357667BD9}" srcOrd="1" destOrd="0" presId="urn:microsoft.com/office/officeart/2005/8/layout/orgChart1#1"/>
    <dgm:cxn modelId="{BF7A009F-8E91-461A-82DC-E41E8BF922A8}" type="presOf" srcId="{759B2EB7-521E-453F-BF3E-76B3518FC204}" destId="{995EB033-6A8F-4A88-A0F0-B3F981BE9E3D}" srcOrd="0" destOrd="0" presId="urn:microsoft.com/office/officeart/2005/8/layout/orgChart1#1"/>
    <dgm:cxn modelId="{41CC029F-705F-4E45-90C7-F6EAFE162B25}" type="presOf" srcId="{2E2F94FF-A4AE-4EED-8393-47589033FAEE}" destId="{86F9D74A-198C-48DD-ABCF-D5A67A4C783F}" srcOrd="0" destOrd="0" presId="urn:microsoft.com/office/officeart/2005/8/layout/orgChart1#1"/>
    <dgm:cxn modelId="{A6E7DE9F-DD04-42C3-A536-B56845A63882}" type="presOf" srcId="{F229F323-7A37-42DD-AED0-C8DE4E7C3B3B}" destId="{A2EC86BA-D95F-4EF7-948E-89D109D95D8C}" srcOrd="0" destOrd="0" presId="urn:microsoft.com/office/officeart/2005/8/layout/orgChart1#1"/>
    <dgm:cxn modelId="{47E47AA0-8629-4355-A1EF-1891D549F70D}" type="presOf" srcId="{31C25BFC-8581-4A1F-B491-EA8FF490E035}" destId="{9B8CD427-CF13-4441-A298-142BBF79741E}" srcOrd="0" destOrd="0" presId="urn:microsoft.com/office/officeart/2005/8/layout/orgChart1#1"/>
    <dgm:cxn modelId="{305F13A1-CC18-455D-917C-B17DEDEA2216}" srcId="{8E260042-1334-4330-8A74-629ED8AC2224}" destId="{B7000BF1-88A7-4B42-AB41-60D24C5851FE}" srcOrd="4" destOrd="0" parTransId="{D4074384-9BFE-4E2D-A49D-17B045AD59A7}" sibTransId="{78020586-5C3A-4FF0-B8C8-855524B05AFD}"/>
    <dgm:cxn modelId="{8691E7A2-BBAD-426E-A118-86B97BC94233}" type="presOf" srcId="{EEB908F5-8B35-414A-83C8-8A6C3904A956}" destId="{0E8E7CF8-1E43-437E-BAB3-3D6000BFFF55}" srcOrd="0" destOrd="0" presId="urn:microsoft.com/office/officeart/2005/8/layout/orgChart1#1"/>
    <dgm:cxn modelId="{7C5074A3-55D6-4C80-8A90-C8756EF62500}" type="presOf" srcId="{6E6EEC25-817C-442C-BD58-C7CB1459E838}" destId="{EAD1AB78-D42A-4E90-81F5-C675F4E490E6}" srcOrd="0" destOrd="0" presId="urn:microsoft.com/office/officeart/2005/8/layout/orgChart1#1"/>
    <dgm:cxn modelId="{9FFD18A7-28E8-4429-8E26-2F114E99AB0F}" type="presOf" srcId="{251F6C5F-1025-4391-976F-687CD9124793}" destId="{1CA8A0B5-E499-4BDB-BE3B-71364009C815}" srcOrd="2" destOrd="0" presId="urn:microsoft.com/office/officeart/2005/8/layout/orgChart1#1"/>
    <dgm:cxn modelId="{39A560A7-F413-4E50-B0BB-6633435462D7}" type="presOf" srcId="{AF4A7226-C6EA-490C-AF40-5D1C817BC2BC}" destId="{A11E0011-E245-49F3-9B58-28ED4C198100}" srcOrd="2" destOrd="0" presId="urn:microsoft.com/office/officeart/2005/8/layout/orgChart1#1"/>
    <dgm:cxn modelId="{5981ECA8-BC88-4BCC-BD35-B87F79AC412F}" type="presOf" srcId="{2C8247BF-F7F7-4ACD-8CE1-F6022180990C}" destId="{726C75BF-6B68-426D-863F-1CCC97FD669E}" srcOrd="1" destOrd="0" presId="urn:microsoft.com/office/officeart/2005/8/layout/orgChart1#1"/>
    <dgm:cxn modelId="{1E3917A9-36EB-4336-A715-2445482D0E34}" type="presOf" srcId="{5C17327E-0A80-437A-9C3D-A56DFEA68066}" destId="{22519ECD-DC78-4F7A-814E-C13B17FE6269}" srcOrd="2" destOrd="0" presId="urn:microsoft.com/office/officeart/2005/8/layout/orgChart1#1"/>
    <dgm:cxn modelId="{672A73A9-BB3A-41DB-B52C-AF0CF5432806}" type="presOf" srcId="{E5F36C78-F944-44D7-AD23-770EBFF92BD7}" destId="{9E24944A-A2BE-4B14-BB96-902E4B3217AF}" srcOrd="2" destOrd="0" presId="urn:microsoft.com/office/officeart/2005/8/layout/orgChart1#1"/>
    <dgm:cxn modelId="{0EF415AC-0A6A-4405-969A-6E55F9A060B5}" type="presOf" srcId="{D50A7001-4AE1-4D52-9BB2-6FB1499C927F}" destId="{E92751FE-CCE8-46DC-8A6A-19D8353E2125}" srcOrd="0" destOrd="0" presId="urn:microsoft.com/office/officeart/2005/8/layout/orgChart1#1"/>
    <dgm:cxn modelId="{0D6A2CAC-B211-45EB-AFB4-3020A95ED9DC}" type="presOf" srcId="{67288AB0-A83D-4F63-B1F0-25D0441E4DA7}" destId="{59F0A950-A0D6-437F-90AC-3DAB004493F0}" srcOrd="0" destOrd="0" presId="urn:microsoft.com/office/officeart/2005/8/layout/orgChart1#1"/>
    <dgm:cxn modelId="{F16E49AC-F012-4C57-9A70-459C1FB924D4}" type="presOf" srcId="{81C62AAA-2133-4B57-80A9-EB72055C7673}" destId="{D0C609A8-8602-45B3-8AB4-1F7FBDC5D8A1}" srcOrd="0" destOrd="0" presId="urn:microsoft.com/office/officeart/2005/8/layout/orgChart1#1"/>
    <dgm:cxn modelId="{BF17BEAF-744C-46A4-85E0-5FB6C0B5302B}" type="presOf" srcId="{1A92DD04-F775-4049-BCAA-D88C6BF1F988}" destId="{7879F1D2-938A-4DCD-9BB0-5C9DAD8B272C}" srcOrd="0" destOrd="0" presId="urn:microsoft.com/office/officeart/2005/8/layout/orgChart1#1"/>
    <dgm:cxn modelId="{631BD7AF-E3FB-49AB-9362-CF187A409080}" type="presOf" srcId="{486DD3CA-80E7-4616-BE1C-47C167F004B5}" destId="{60154E4F-51C0-4C47-9D2E-04B7E8C27F7C}" srcOrd="1" destOrd="0" presId="urn:microsoft.com/office/officeart/2005/8/layout/orgChart1#1"/>
    <dgm:cxn modelId="{7155CAB0-CF2A-4BEC-92EB-C65548F9B01A}" srcId="{9E21BF02-B912-4615-96FB-875210A47E64}" destId="{1BCEBC01-18C5-43F1-AAE3-0246A0407894}" srcOrd="0" destOrd="0" parTransId="{07282200-19F3-47B8-B485-6E1D35783AC6}" sibTransId="{32481AB8-403F-47D0-9385-D21571BC600F}"/>
    <dgm:cxn modelId="{1377A3B1-070A-4128-A407-E1C79AB8EAD0}" type="presOf" srcId="{2C8247BF-F7F7-4ACD-8CE1-F6022180990C}" destId="{5E138629-C922-42FB-BCE2-49C21415B6AA}" srcOrd="2" destOrd="0" presId="urn:microsoft.com/office/officeart/2005/8/layout/orgChart1#1"/>
    <dgm:cxn modelId="{67275EB2-3357-42DE-B4FE-1DB833FC20E1}" type="presOf" srcId="{99FD9FD7-4581-455B-934A-AF252AF504F3}" destId="{D146C4E0-49F4-4D39-8D03-BBBEF0A11930}" srcOrd="1" destOrd="0" presId="urn:microsoft.com/office/officeart/2005/8/layout/orgChart1#1"/>
    <dgm:cxn modelId="{0D64F7B2-43CC-4014-8C3D-645E524457EE}" type="presOf" srcId="{FA06D88D-1859-4875-A580-F03B3D6767CE}" destId="{DE599EBF-F4B7-4325-9FF8-FD03AC179569}" srcOrd="1" destOrd="0" presId="urn:microsoft.com/office/officeart/2005/8/layout/orgChart1#1"/>
    <dgm:cxn modelId="{C8D175B4-0B10-4104-8070-2C1F4D51FC81}" type="presOf" srcId="{BDFAF010-4090-4573-B9F9-F701D0AFBC1F}" destId="{0979FBE7-195F-4A83-941C-3B6065D42A40}" srcOrd="2" destOrd="0" presId="urn:microsoft.com/office/officeart/2005/8/layout/orgChart1#1"/>
    <dgm:cxn modelId="{430B1EB7-6673-43D4-9DE3-C835C8715E58}" srcId="{02A8CAF1-1986-49AF-8CD9-1D821EF226D2}" destId="{D50A7001-4AE1-4D52-9BB2-6FB1499C927F}" srcOrd="1" destOrd="0" parTransId="{2B846971-9E26-46D3-A249-23B3CDA59843}" sibTransId="{0FCECCD2-ED08-41F7-9491-9974EB3D7B80}"/>
    <dgm:cxn modelId="{FF089ABA-F88D-4E9D-8C2D-7FECC35B01AA}" type="presOf" srcId="{9E21BF02-B912-4615-96FB-875210A47E64}" destId="{2D47FD96-1F74-4E9D-ABED-A242558188CB}" srcOrd="1" destOrd="0" presId="urn:microsoft.com/office/officeart/2005/8/layout/orgChart1#1"/>
    <dgm:cxn modelId="{7796BDBA-6824-4337-B912-D0102AC8993A}" srcId="{47C757F0-AA23-46BE-9311-EA432CDEEAA1}" destId="{486DD3CA-80E7-4616-BE1C-47C167F004B5}" srcOrd="0" destOrd="0" parTransId="{02848F88-8114-4BF3-97F8-79EC382ECFF3}" sibTransId="{A875D517-9DE1-4979-BE0C-CECC5BF2560B}"/>
    <dgm:cxn modelId="{7BB559BB-9FB6-4CA6-AA14-3F224DF4D788}" type="presOf" srcId="{02A8CAF1-1986-49AF-8CD9-1D821EF226D2}" destId="{07E77F97-5871-4620-A854-3E5B322499BD}" srcOrd="0" destOrd="0" presId="urn:microsoft.com/office/officeart/2005/8/layout/orgChart1#1"/>
    <dgm:cxn modelId="{8DDDF7BB-1224-4919-BC80-081FE1858F12}" type="presOf" srcId="{728DEEED-B5F7-42C8-A06A-F3EF5941EC0F}" destId="{9EE9DE55-AB38-42EC-8275-C53E408CDED1}" srcOrd="2" destOrd="0" presId="urn:microsoft.com/office/officeart/2005/8/layout/orgChart1#1"/>
    <dgm:cxn modelId="{71C9BBBD-83B4-4FE1-9047-6C85E692FE0B}" type="presOf" srcId="{E0A2AADE-91D0-409B-B8C8-263A57B0E26B}" destId="{A5428D0D-3100-4D1B-B70C-7185C646D4E1}" srcOrd="2" destOrd="0" presId="urn:microsoft.com/office/officeart/2005/8/layout/orgChart1#1"/>
    <dgm:cxn modelId="{8DA3B1BE-D4E0-4AB0-9DAC-E777B2B29F35}" type="presOf" srcId="{C8E161E9-9DA5-4324-98EF-C9ED103E52F5}" destId="{3F51C01F-541D-4590-980D-0E40BB1F385C}" srcOrd="2" destOrd="0" presId="urn:microsoft.com/office/officeart/2005/8/layout/orgChart1#1"/>
    <dgm:cxn modelId="{136A8DBF-F0D1-413C-A766-CBF2AEE5E9D7}" type="presOf" srcId="{759B2EB7-521E-453F-BF3E-76B3518FC204}" destId="{F1AFF6A6-FACA-454C-8F2A-F0936964BB6B}" srcOrd="2" destOrd="0" presId="urn:microsoft.com/office/officeart/2005/8/layout/orgChart1#1"/>
    <dgm:cxn modelId="{11BA37C0-35AD-446A-B00F-6BAD8B769941}" type="presOf" srcId="{42BA4DE9-C49B-4F73-B32C-23F036671772}" destId="{0BF7C46B-40CF-41A9-8519-C6F201E5F58B}" srcOrd="0" destOrd="0" presId="urn:microsoft.com/office/officeart/2005/8/layout/orgChart1#1"/>
    <dgm:cxn modelId="{70B3B6C0-2933-4116-B6BB-3721AF956E81}" type="presOf" srcId="{A2B472F3-2392-4946-B110-F3747B0B8351}" destId="{7E1C2C38-7121-4C53-81C6-9E2341E7BBCF}" srcOrd="0" destOrd="0" presId="urn:microsoft.com/office/officeart/2005/8/layout/orgChart1#1"/>
    <dgm:cxn modelId="{68F0B7C0-4B39-480C-9AF7-20759E396C24}" type="presOf" srcId="{FAC3962D-CBB1-4B11-BB7A-7437468C6DF9}" destId="{46ED8B7E-99A8-4CF6-A5DC-6AD185A8E43C}" srcOrd="0" destOrd="0" presId="urn:microsoft.com/office/officeart/2005/8/layout/orgChart1#1"/>
    <dgm:cxn modelId="{907D74C1-23FA-4B76-8816-33B5D94A702A}" type="presOf" srcId="{42BA4DE9-C49B-4F73-B32C-23F036671772}" destId="{5A517D2F-905D-40E9-88B8-DE45E87D9C1B}" srcOrd="2" destOrd="0" presId="urn:microsoft.com/office/officeart/2005/8/layout/orgChart1#1"/>
    <dgm:cxn modelId="{5BE70BC2-D9C5-4B4E-A5D1-3E1BED502470}" type="presOf" srcId="{F229F323-7A37-42DD-AED0-C8DE4E7C3B3B}" destId="{C0886414-91D7-4245-AD4A-30F2AE09D7C0}" srcOrd="2" destOrd="0" presId="urn:microsoft.com/office/officeart/2005/8/layout/orgChart1#1"/>
    <dgm:cxn modelId="{258A49C2-CEDD-40F8-B73A-29B270BCA9A3}" type="presOf" srcId="{8E260042-1334-4330-8A74-629ED8AC2224}" destId="{D2FBF6C9-261E-46DF-8BBC-DBB2D632F1E3}" srcOrd="0" destOrd="0" presId="urn:microsoft.com/office/officeart/2005/8/layout/orgChart1#1"/>
    <dgm:cxn modelId="{9BC635C4-92B9-4646-A54D-3E7B97A8B804}" type="presOf" srcId="{832F0243-FDF9-49BE-B9BA-15BCBFCB3185}" destId="{0B2BC6BE-3772-4CB7-9F48-B6929EBAEB7B}" srcOrd="1" destOrd="0" presId="urn:microsoft.com/office/officeart/2005/8/layout/orgChart1#1"/>
    <dgm:cxn modelId="{23C479C5-4975-4DBC-903A-D6B1C2FC322C}" type="presOf" srcId="{5583B638-0045-4B1C-8C60-190FD416B88C}" destId="{CFA68A27-4F3D-44F5-A928-0C2B469F03A2}" srcOrd="1" destOrd="0" presId="urn:microsoft.com/office/officeart/2005/8/layout/orgChart1#1"/>
    <dgm:cxn modelId="{09298EC5-F235-48E0-BE39-BB791A4F4901}" type="presOf" srcId="{14ED6644-B168-42A0-A48C-10698BFDA10C}" destId="{49D83E01-5FDE-4DFB-A1B2-6F12F13AD803}" srcOrd="1" destOrd="0" presId="urn:microsoft.com/office/officeart/2005/8/layout/orgChart1#1"/>
    <dgm:cxn modelId="{0F4412C6-8CBC-4585-9565-1F4B1FDB92AD}" type="presOf" srcId="{486DD3CA-80E7-4616-BE1C-47C167F004B5}" destId="{8B203344-6BA0-4854-99D2-1C11B88143C6}" srcOrd="0" destOrd="0" presId="urn:microsoft.com/office/officeart/2005/8/layout/orgChart1#1"/>
    <dgm:cxn modelId="{0144B1C8-3826-4420-B4D1-D510B2580096}" type="presOf" srcId="{8E7F8E9C-F3A6-44E1-BC46-5F15EA06593D}" destId="{ED73D5F1-10C3-4CA5-9A91-D40088DE86C6}" srcOrd="0" destOrd="0" presId="urn:microsoft.com/office/officeart/2005/8/layout/orgChart1#1"/>
    <dgm:cxn modelId="{9AFE10C9-BB32-4827-8A20-F4CEF507E4DB}" type="presOf" srcId="{3C68E01D-4E8B-4239-B3A4-EA9E553D9F23}" destId="{69BBA6E0-D675-47E6-B896-12FD7421E251}" srcOrd="0" destOrd="0" presId="urn:microsoft.com/office/officeart/2005/8/layout/orgChart1#1"/>
    <dgm:cxn modelId="{37AF2CC9-57D2-45B8-B544-068D32A0EDB2}" type="presOf" srcId="{88726F3C-A0A5-4C3F-AEFD-F22388ACA818}" destId="{678D3522-07A5-4907-9E8D-EE2F4BE6A7CC}" srcOrd="0" destOrd="0" presId="urn:microsoft.com/office/officeart/2005/8/layout/orgChart1#1"/>
    <dgm:cxn modelId="{13177CCB-5432-4005-8546-15AC76209BAB}" type="presOf" srcId="{2C8247BF-F7F7-4ACD-8CE1-F6022180990C}" destId="{261BC138-2E5A-4E01-8678-276DDF00F445}" srcOrd="0" destOrd="0" presId="urn:microsoft.com/office/officeart/2005/8/layout/orgChart1#1"/>
    <dgm:cxn modelId="{42BF4FCD-A88A-4893-BAED-4E0440B5BB7D}" type="presOf" srcId="{47C757F0-AA23-46BE-9311-EA432CDEEAA1}" destId="{79147750-B6BF-43FD-83A0-7ACDC9B53EFF}" srcOrd="0" destOrd="0" presId="urn:microsoft.com/office/officeart/2005/8/layout/orgChart1#1"/>
    <dgm:cxn modelId="{A32380CD-5FE5-4433-A255-72E7D9EF1211}" srcId="{486DD3CA-80E7-4616-BE1C-47C167F004B5}" destId="{5BF4C580-EDA3-4E72-A19D-90DC7809889F}" srcOrd="0" destOrd="0" parTransId="{82B1C0F3-737F-4B5D-B03D-164987B5AF4F}" sibTransId="{F362B372-2E08-4890-9672-4521D4DFDA46}"/>
    <dgm:cxn modelId="{A79BCDCD-02BF-4D40-9823-50ABDC00BA35}" type="presOf" srcId="{5583B638-0045-4B1C-8C60-190FD416B88C}" destId="{635057E6-692B-410B-8E1F-28F59ECB7975}" srcOrd="2" destOrd="0" presId="urn:microsoft.com/office/officeart/2005/8/layout/orgChart1#1"/>
    <dgm:cxn modelId="{D49748CE-5351-437E-8CA5-172AC96E852E}" type="presOf" srcId="{BDFAF010-4090-4573-B9F9-F701D0AFBC1F}" destId="{54E9BE8C-C293-499C-8DDD-77BAEA13483E}" srcOrd="1" destOrd="0" presId="urn:microsoft.com/office/officeart/2005/8/layout/orgChart1#1"/>
    <dgm:cxn modelId="{24C6FDCF-85E0-4702-8B16-CECD4C649FE0}" type="presOf" srcId="{47C757F0-AA23-46BE-9311-EA432CDEEAA1}" destId="{86420519-308D-4A6A-8FEA-6FB2E39BA448}" srcOrd="2" destOrd="0" presId="urn:microsoft.com/office/officeart/2005/8/layout/orgChart1#1"/>
    <dgm:cxn modelId="{666A49D0-D5F8-4C8F-A12B-4ADA83D63704}" type="presOf" srcId="{E5F36C78-F944-44D7-AD23-770EBFF92BD7}" destId="{32890753-B061-4D5E-93E5-6C206DFADC20}" srcOrd="0" destOrd="0" presId="urn:microsoft.com/office/officeart/2005/8/layout/orgChart1#1"/>
    <dgm:cxn modelId="{269504D1-CD0F-41FE-A280-73E4AA5F04FA}" srcId="{47C757F0-AA23-46BE-9311-EA432CDEEAA1}" destId="{CB06DD1F-E905-4738-BBB0-FCC33EB2BA7F}" srcOrd="2" destOrd="0" parTransId="{C15DE752-778B-45FC-A886-6B8AAD0B7636}" sibTransId="{5F56F113-9B17-4AEF-B773-616E6AD93112}"/>
    <dgm:cxn modelId="{F3A67CD1-1A4A-4455-8A69-19F9194A9217}" type="presOf" srcId="{1BCEBC01-18C5-43F1-AAE3-0246A0407894}" destId="{BB023D13-A130-4026-9042-B9E792DC5163}" srcOrd="2" destOrd="0" presId="urn:microsoft.com/office/officeart/2005/8/layout/orgChart1#1"/>
    <dgm:cxn modelId="{2B2789D1-D5B0-47F6-B916-31159B51F2F3}" srcId="{A77D31B3-3808-4FBA-8FA4-CC8D448A173E}" destId="{47C757F0-AA23-46BE-9311-EA432CDEEAA1}" srcOrd="0" destOrd="0" parTransId="{AB39B06D-FE6C-48B2-B5B4-77CD0C8CF7AD}" sibTransId="{DF0D1C21-B79E-4875-B7FA-EF183CB48B88}"/>
    <dgm:cxn modelId="{5208BFD2-B863-4473-8499-BFC7C613B809}" type="presOf" srcId="{5BF4C580-EDA3-4E72-A19D-90DC7809889F}" destId="{FCF53570-5CF3-45EF-8A4E-9F3B5DA04ED1}" srcOrd="1" destOrd="0" presId="urn:microsoft.com/office/officeart/2005/8/layout/orgChart1#1"/>
    <dgm:cxn modelId="{6450CAD2-2E1A-49DB-8498-0BC1EB5773EE}" type="presOf" srcId="{7DEFC2B7-4FC6-4065-94DA-51AD41895246}" destId="{683F1AAD-E622-436D-9340-956C0A952740}" srcOrd="0" destOrd="0" presId="urn:microsoft.com/office/officeart/2005/8/layout/orgChart1#1"/>
    <dgm:cxn modelId="{A4FA00D3-0A57-44BC-9A00-560934975C0A}" type="presOf" srcId="{42BA4DE9-C49B-4F73-B32C-23F036671772}" destId="{5BA4ADC2-CC4B-463D-AB6E-D80F5CF663BD}" srcOrd="1" destOrd="0" presId="urn:microsoft.com/office/officeart/2005/8/layout/orgChart1#1"/>
    <dgm:cxn modelId="{409D22D6-8D56-43CB-8B03-9C5EFDC8DCE1}" type="presOf" srcId="{998297F8-9AD7-4D9B-9A55-21C680211E2E}" destId="{DE72792F-2803-401C-8C39-3C9CF23B5BE8}" srcOrd="0" destOrd="0" presId="urn:microsoft.com/office/officeart/2005/8/layout/orgChart1#1"/>
    <dgm:cxn modelId="{E77030D6-B681-4DA6-98F2-736A4419646D}" type="presOf" srcId="{B7000BF1-88A7-4B42-AB41-60D24C5851FE}" destId="{737DF80D-EC8E-45EE-ADFA-8709ACC6125C}" srcOrd="2" destOrd="0" presId="urn:microsoft.com/office/officeart/2005/8/layout/orgChart1#1"/>
    <dgm:cxn modelId="{64B773D6-0CA2-49A6-B8B8-85D4395E8BFD}" type="presOf" srcId="{38341F33-95A3-4AC5-A759-2507742824FB}" destId="{9901D81C-D9A4-481A-AC48-575354BE020E}" srcOrd="1" destOrd="0" presId="urn:microsoft.com/office/officeart/2005/8/layout/orgChart1#1"/>
    <dgm:cxn modelId="{564A65D7-AE97-48F7-B8D6-8F67417E598D}" type="presOf" srcId="{FE0E6765-91A8-461F-A821-F7E3A4364A61}" destId="{81437CB2-37E5-460D-83A8-487858B9FD61}" srcOrd="2" destOrd="0" presId="urn:microsoft.com/office/officeart/2005/8/layout/orgChart1#1"/>
    <dgm:cxn modelId="{E5E2B9D8-69CD-4E25-B219-30C9371C6531}" type="presOf" srcId="{2B846971-9E26-46D3-A249-23B3CDA59843}" destId="{8F877689-E8EA-438C-80B3-91648C5E9CCA}" srcOrd="0" destOrd="0" presId="urn:microsoft.com/office/officeart/2005/8/layout/orgChart1#1"/>
    <dgm:cxn modelId="{3813BBD9-B83D-41FC-9F7D-EAC333B6AAE3}" type="presOf" srcId="{3718C3B4-78E0-43FA-971B-4C3EB9AF5D6A}" destId="{ADC3746B-5479-4DEC-9599-057ADEE815DA}" srcOrd="0" destOrd="0" presId="urn:microsoft.com/office/officeart/2005/8/layout/orgChart1#1"/>
    <dgm:cxn modelId="{AA8D4EDA-7F4E-4266-9B17-794C7CAA0D12}" type="presOf" srcId="{81C62AAA-2133-4B57-80A9-EB72055C7673}" destId="{39BFAC6C-D988-48C9-A305-783996F3C200}" srcOrd="2" destOrd="0" presId="urn:microsoft.com/office/officeart/2005/8/layout/orgChart1#1"/>
    <dgm:cxn modelId="{B13033DB-80E9-4E33-9AF4-6D63A8D0A032}" type="presOf" srcId="{BDFAF010-4090-4573-B9F9-F701D0AFBC1F}" destId="{778A1F4F-5CB4-4FB0-A716-39EE2F106B10}" srcOrd="0" destOrd="0" presId="urn:microsoft.com/office/officeart/2005/8/layout/orgChart1#1"/>
    <dgm:cxn modelId="{6A5793DB-1279-4105-A7E2-1753E6892962}" type="presOf" srcId="{FA06D88D-1859-4875-A580-F03B3D6767CE}" destId="{F517F23B-6609-4E84-AE14-CDFB25630037}" srcOrd="0" destOrd="0" presId="urn:microsoft.com/office/officeart/2005/8/layout/orgChart1#1"/>
    <dgm:cxn modelId="{B35F6DDC-95DD-49D1-AEA2-C1E27BF7D732}" type="presOf" srcId="{F229F323-7A37-42DD-AED0-C8DE4E7C3B3B}" destId="{B8A10FF8-0A98-4BD5-98D2-C2477683B157}" srcOrd="1" destOrd="0" presId="urn:microsoft.com/office/officeart/2005/8/layout/orgChart1#1"/>
    <dgm:cxn modelId="{2BBACBDC-633F-4AAA-91BF-09106A1091B8}" type="presOf" srcId="{B7000BF1-88A7-4B42-AB41-60D24C5851FE}" destId="{BD739459-6B7C-4B14-9217-4579FE8F8106}" srcOrd="0" destOrd="0" presId="urn:microsoft.com/office/officeart/2005/8/layout/orgChart1#1"/>
    <dgm:cxn modelId="{E754CFDD-61E8-4A5E-AF52-3A57955FFB81}" type="presOf" srcId="{47C757F0-AA23-46BE-9311-EA432CDEEAA1}" destId="{AE79172D-D441-42BB-84EA-E3D989670DED}" srcOrd="1" destOrd="0" presId="urn:microsoft.com/office/officeart/2005/8/layout/orgChart1#1"/>
    <dgm:cxn modelId="{9F02E1DD-423C-414C-8DD3-7EEDCB9EC66A}" type="presOf" srcId="{02848F88-8114-4BF3-97F8-79EC382ECFF3}" destId="{703C4AD5-040E-45C1-B593-60B553B3F55C}" srcOrd="0" destOrd="0" presId="urn:microsoft.com/office/officeart/2005/8/layout/orgChart1#1"/>
    <dgm:cxn modelId="{DF6727DE-6269-4BBF-BAC6-D512D273B9C0}" type="presOf" srcId="{5C17327E-0A80-437A-9C3D-A56DFEA68066}" destId="{AEE53F49-6FB3-45ED-A0FC-75FEDA6BB66D}" srcOrd="1" destOrd="0" presId="urn:microsoft.com/office/officeart/2005/8/layout/orgChart1#1"/>
    <dgm:cxn modelId="{164A80DE-D508-4305-BE69-307CE913D5C6}" type="presOf" srcId="{3648944A-F520-4E33-8168-C5CF506DFCCB}" destId="{4E1F97E4-88CA-4B2A-A6DF-BB1341CDBFBC}" srcOrd="0" destOrd="0" presId="urn:microsoft.com/office/officeart/2005/8/layout/orgChart1#1"/>
    <dgm:cxn modelId="{FE8AD1DE-5A13-48B5-B183-488011D8CD1B}" type="presOf" srcId="{CC42FE2F-F726-40B2-856E-12DEC7EF2B67}" destId="{0F14E6B5-67D2-44E3-BA56-84D2017D70AB}" srcOrd="2" destOrd="0" presId="urn:microsoft.com/office/officeart/2005/8/layout/orgChart1#1"/>
    <dgm:cxn modelId="{FB3468E1-F3FA-43FC-8343-801AEA3C002E}" type="presOf" srcId="{38341F33-95A3-4AC5-A759-2507742824FB}" destId="{E8483C3C-1CF0-4472-97C2-3E9741F94628}" srcOrd="2" destOrd="0" presId="urn:microsoft.com/office/officeart/2005/8/layout/orgChart1#1"/>
    <dgm:cxn modelId="{E890DBE1-A1D0-4AC8-AFC5-496A3A1364BF}" srcId="{486DD3CA-80E7-4616-BE1C-47C167F004B5}" destId="{99FD9FD7-4581-455B-934A-AF252AF504F3}" srcOrd="1" destOrd="0" parTransId="{2E2F94FF-A4AE-4EED-8393-47589033FAEE}" sibTransId="{A6D9BB9E-2A59-4DC8-ABEA-C996942855F8}"/>
    <dgm:cxn modelId="{05E73BE2-8448-4A46-B1F1-A019E7B78614}" type="presOf" srcId="{063C38D5-00B9-41CD-B32E-1613B64E3917}" destId="{AE7233B3-FF18-4D6E-8D20-629C864BF8C5}" srcOrd="0" destOrd="0" presId="urn:microsoft.com/office/officeart/2005/8/layout/orgChart1#1"/>
    <dgm:cxn modelId="{F868A9E2-0152-4A7C-80FD-505493AD01E3}" srcId="{8E7F8E9C-F3A6-44E1-BC46-5F15EA06593D}" destId="{FA06D88D-1859-4875-A580-F03B3D6767CE}" srcOrd="1" destOrd="0" parTransId="{414BA600-D3B5-405B-B1F0-D3134775E3B5}" sibTransId="{1BD7B647-C5BA-441B-B27F-F07DBEE6D5CB}"/>
    <dgm:cxn modelId="{567CB8E2-9926-4290-8936-362C126345AF}" srcId="{42BA4DE9-C49B-4F73-B32C-23F036671772}" destId="{A36ED1AA-8FBE-4507-BFD4-5FA77DC463FB}" srcOrd="2" destOrd="0" parTransId="{F0BA222B-F570-483C-AEE3-BBE6418816B8}" sibTransId="{0E8DCB27-8957-4574-B036-148A40247360}"/>
    <dgm:cxn modelId="{082998E3-8E38-4AA0-8F0B-D58FC11E3ECF}" type="presOf" srcId="{B7000BF1-88A7-4B42-AB41-60D24C5851FE}" destId="{D2256D62-C54F-4AB1-AC8F-E03CC1A38AA4}" srcOrd="1" destOrd="0" presId="urn:microsoft.com/office/officeart/2005/8/layout/orgChart1#1"/>
    <dgm:cxn modelId="{E7BC53E6-EEE6-4EDD-880A-D04C5B5850EA}" type="presOf" srcId="{393138A4-3A28-4FFF-8A66-C7F64B37F754}" destId="{BE8E1294-8627-4436-A91E-4A072EA60E59}" srcOrd="0" destOrd="0" presId="urn:microsoft.com/office/officeart/2005/8/layout/orgChart1#1"/>
    <dgm:cxn modelId="{F248D9E8-0F2C-4397-BA9B-29228EF7CCB5}" srcId="{486DD3CA-80E7-4616-BE1C-47C167F004B5}" destId="{24C944DC-DDB9-498A-85A6-2A4F7964C9F6}" srcOrd="2" destOrd="0" parTransId="{05A0CE1A-B85A-435F-8B26-95B2960E85EB}" sibTransId="{90E13CFB-B77C-4A85-A19F-C8D3EF63D11B}"/>
    <dgm:cxn modelId="{8A9004E9-6320-4E1F-B710-06C0EB086FB8}" type="presOf" srcId="{38341F33-95A3-4AC5-A759-2507742824FB}" destId="{6C93E06B-E233-49D5-89F3-6CDEEF4DCE46}" srcOrd="0" destOrd="0" presId="urn:microsoft.com/office/officeart/2005/8/layout/orgChart1#1"/>
    <dgm:cxn modelId="{612C17E9-543F-4894-9DA2-156C1DE84DCA}" type="presOf" srcId="{1BCEBC01-18C5-43F1-AAE3-0246A0407894}" destId="{218CDED5-C945-4992-9673-64CFB8BBC473}" srcOrd="0" destOrd="0" presId="urn:microsoft.com/office/officeart/2005/8/layout/orgChart1#1"/>
    <dgm:cxn modelId="{730EC4EA-796A-44F4-9E5F-7D08E23BB7C0}" type="presOf" srcId="{A2666EA6-C839-413A-8160-68436A37B335}" destId="{FCC8DCEF-33B5-428F-89D9-48750E8704B9}" srcOrd="2" destOrd="0" presId="urn:microsoft.com/office/officeart/2005/8/layout/orgChart1#1"/>
    <dgm:cxn modelId="{975ED6ED-2B39-4C3E-90FA-72D20F97173B}" type="presOf" srcId="{CB06DD1F-E905-4738-BBB0-FCC33EB2BA7F}" destId="{158C24CD-B382-4093-B7F1-F1ED6FB85CAF}" srcOrd="0" destOrd="0" presId="urn:microsoft.com/office/officeart/2005/8/layout/orgChart1#1"/>
    <dgm:cxn modelId="{25EE64F0-81B6-4061-B180-9AF8B3E78169}" type="presOf" srcId="{2AF01095-E998-42E1-9FFC-767E5C7EA858}" destId="{AFF08E50-5F85-4C38-B82B-6C80EB3CAECD}" srcOrd="0" destOrd="0" presId="urn:microsoft.com/office/officeart/2005/8/layout/orgChart1#1"/>
    <dgm:cxn modelId="{111158F0-5E6B-4143-AEDB-EBC1B918432A}" type="presOf" srcId="{B29BF47F-FB6F-4BB3-8B1F-25C507DDACF5}" destId="{CF49F406-EE4C-4AA6-B902-38C81A197395}" srcOrd="2" destOrd="0" presId="urn:microsoft.com/office/officeart/2005/8/layout/orgChart1#1"/>
    <dgm:cxn modelId="{06E2F4F0-1763-4876-A13B-0C647D9A132D}" type="presOf" srcId="{5BF4C580-EDA3-4E72-A19D-90DC7809889F}" destId="{840B0005-1D53-4DDD-8E11-7219C6CEB144}" srcOrd="0" destOrd="0" presId="urn:microsoft.com/office/officeart/2005/8/layout/orgChart1#1"/>
    <dgm:cxn modelId="{77DB7DF1-6D44-4646-808E-67D70420548B}" type="presOf" srcId="{97DD5BB2-6024-4B44-AC5E-2DE251229B4B}" destId="{885C52D7-62B8-4C0F-A501-8A3C1BCDBAB7}" srcOrd="0" destOrd="0" presId="urn:microsoft.com/office/officeart/2005/8/layout/orgChart1#1"/>
    <dgm:cxn modelId="{79E2EFF2-5DA7-40EA-9BD8-854B6004666C}" srcId="{AF4A7226-C6EA-490C-AF40-5D1C817BC2BC}" destId="{D4431D45-E1A1-436A-961A-62F415546239}" srcOrd="2" destOrd="0" parTransId="{9EDBDF2B-F23A-4A59-9B9E-E2D2FAA09F81}" sibTransId="{C0805E12-0515-4573-A2FA-C5ECFB115351}"/>
    <dgm:cxn modelId="{B90A6FF3-982E-44A7-A577-0C21774469E1}" srcId="{B29BF47F-FB6F-4BB3-8B1F-25C507DDACF5}" destId="{AF4A7226-C6EA-490C-AF40-5D1C817BC2BC}" srcOrd="0" destOrd="0" parTransId="{B6308F51-17B5-4707-AF59-14A49F82CF03}" sibTransId="{AB10632E-1E01-4465-A4A6-548D454E14C9}"/>
    <dgm:cxn modelId="{B41B58F4-76EB-42F0-9D2D-D064088B31E9}" type="presOf" srcId="{99FD9FD7-4581-455B-934A-AF252AF504F3}" destId="{9C8F0831-BBD4-4AA9-9BA3-CC0854A3D16E}" srcOrd="2" destOrd="0" presId="urn:microsoft.com/office/officeart/2005/8/layout/orgChart1#1"/>
    <dgm:cxn modelId="{09491FF5-3472-4B03-A7A6-73D8340A667A}" type="presOf" srcId="{CC42FE2F-F726-40B2-856E-12DEC7EF2B67}" destId="{E747D294-D857-4F1E-B937-029DA69FB11E}" srcOrd="1" destOrd="0" presId="urn:microsoft.com/office/officeart/2005/8/layout/orgChart1#1"/>
    <dgm:cxn modelId="{0C6244F5-D16C-4095-AA41-195E01DF0339}" type="presOf" srcId="{52970C44-7E94-4C68-B41C-D210B47C5606}" destId="{D166E04C-B38E-433F-8D32-25DC61073A8A}" srcOrd="0" destOrd="0" presId="urn:microsoft.com/office/officeart/2005/8/layout/orgChart1#1"/>
    <dgm:cxn modelId="{D7EC6CF5-C508-47C7-9836-2BF0ECFBB04C}" type="presOf" srcId="{FE0E6765-91A8-461F-A821-F7E3A4364A61}" destId="{2370C263-9C89-4F79-86A0-CA3B9B9C93B0}" srcOrd="1" destOrd="0" presId="urn:microsoft.com/office/officeart/2005/8/layout/orgChart1#1"/>
    <dgm:cxn modelId="{082EFBF6-FD4F-475C-A208-560698E740FE}" srcId="{42BA4DE9-C49B-4F73-B32C-23F036671772}" destId="{9E21BF02-B912-4615-96FB-875210A47E64}" srcOrd="1" destOrd="0" parTransId="{601F58D7-3574-405F-A01B-283D94B07FA9}" sibTransId="{82B2BD65-57C4-43A9-B90D-9830A80A3FE5}"/>
    <dgm:cxn modelId="{3F0457F8-4ECA-4913-B0F0-0E8E1DA2F526}" type="presOf" srcId="{F0BA222B-F570-483C-AEE3-BBE6418816B8}" destId="{94F88FD0-5A7B-43B7-A0E7-5751B401BDB9}" srcOrd="0" destOrd="0" presId="urn:microsoft.com/office/officeart/2005/8/layout/orgChart1#1"/>
    <dgm:cxn modelId="{CF8AEDF8-F8B2-4CD2-A270-B54BA8813BD1}" type="presOf" srcId="{14ED6644-B168-42A0-A48C-10698BFDA10C}" destId="{D00BE415-A674-4FCA-A0DD-78324CE610CA}" srcOrd="0" destOrd="0" presId="urn:microsoft.com/office/officeart/2005/8/layout/orgChart1#1"/>
    <dgm:cxn modelId="{0FCC0DFB-7126-49FE-B835-850FA35D5117}" srcId="{AF4A7226-C6EA-490C-AF40-5D1C817BC2BC}" destId="{251F6C5F-1025-4391-976F-687CD9124793}" srcOrd="5" destOrd="0" parTransId="{E50525D0-ADCF-48D1-A2A0-AE2F32F72098}" sibTransId="{480ADC8D-76B3-4E57-BD0E-DDE01B8F6E66}"/>
    <dgm:cxn modelId="{4A1754FC-E50B-4C78-BCAE-8959AC7863C0}" type="presOf" srcId="{8618E86B-7CA2-40AF-9C06-1AF1B3FE918F}" destId="{2BD21DD7-E3C1-47C0-8168-0C87420436BB}" srcOrd="0" destOrd="0" presId="urn:microsoft.com/office/officeart/2005/8/layout/orgChart1#1"/>
    <dgm:cxn modelId="{B6F10CFD-9C16-4B11-A730-7032F3A4F456}" type="presOf" srcId="{EB582BD2-B8ED-438A-8F4B-332A56583AAD}" destId="{778ABD56-E19B-4CB4-ADB6-87C2D0307230}" srcOrd="2" destOrd="0" presId="urn:microsoft.com/office/officeart/2005/8/layout/orgChart1#1"/>
    <dgm:cxn modelId="{A862B1FD-C42A-4A2C-A239-226499602768}" type="presOf" srcId="{B768C9D1-71A7-4C3C-9385-069ABD43B904}" destId="{2E5D8718-B37F-4CE4-A29C-5239334B13CA}" srcOrd="0" destOrd="0" presId="urn:microsoft.com/office/officeart/2005/8/layout/orgChart1#1"/>
    <dgm:cxn modelId="{6CA8B8FE-19CC-4A49-B4F2-496FD3B12EF3}" type="presOf" srcId="{E5F36C78-F944-44D7-AD23-770EBFF92BD7}" destId="{90205850-085E-41B0-B7E5-B885B075FDBE}" srcOrd="1" destOrd="0" presId="urn:microsoft.com/office/officeart/2005/8/layout/orgChart1#1"/>
    <dgm:cxn modelId="{E3AC85FF-9512-4C61-9EA2-34B398212F3F}" srcId="{8E7F8E9C-F3A6-44E1-BC46-5F15EA06593D}" destId="{88438549-ADCA-4F7D-AEC6-0BDEEA65A9E7}" srcOrd="0" destOrd="0" parTransId="{293B19CB-A802-4B93-90CC-D3CADD5DABF8}" sibTransId="{51A1F416-1B88-45FB-B198-A377217C9E75}"/>
    <dgm:cxn modelId="{78939FB1-8A36-46B1-97A9-18CBDA1BF43C}" type="presParOf" srcId="{E498DC9C-C5AC-4482-A26F-3B99DC5D79F0}" destId="{F728C3E8-5128-4BB6-90CC-A86769ECE335}" srcOrd="0" destOrd="0" presId="urn:microsoft.com/office/officeart/2005/8/layout/orgChart1#1"/>
    <dgm:cxn modelId="{54077DB5-EEE6-4101-B449-D0850ECC230E}" type="presParOf" srcId="{F728C3E8-5128-4BB6-90CC-A86769ECE335}" destId="{79147750-B6BF-43FD-83A0-7ACDC9B53EFF}" srcOrd="0" destOrd="0" presId="urn:microsoft.com/office/officeart/2005/8/layout/orgChart1#1"/>
    <dgm:cxn modelId="{AA605EB3-5414-49EE-8D9C-75B2BB971FDF}" type="presParOf" srcId="{79147750-B6BF-43FD-83A0-7ACDC9B53EFF}" destId="{AE79172D-D441-42BB-84EA-E3D989670DED}" srcOrd="0" destOrd="0" presId="urn:microsoft.com/office/officeart/2005/8/layout/orgChart1#1"/>
    <dgm:cxn modelId="{B6406EE4-6D45-4555-A5FE-2CE7CC008B22}" type="presParOf" srcId="{79147750-B6BF-43FD-83A0-7ACDC9B53EFF}" destId="{86420519-308D-4A6A-8FEA-6FB2E39BA448}" srcOrd="1" destOrd="0" presId="urn:microsoft.com/office/officeart/2005/8/layout/orgChart1#1"/>
    <dgm:cxn modelId="{4AF43C1A-FDB6-435E-8F54-699D6E3ECE76}" type="presParOf" srcId="{F728C3E8-5128-4BB6-90CC-A86769ECE335}" destId="{9A0FF10C-81C7-47CD-A320-768F2009480B}" srcOrd="1" destOrd="0" presId="urn:microsoft.com/office/officeart/2005/8/layout/orgChart1#1"/>
    <dgm:cxn modelId="{726CFAD1-2AE8-4A60-A49E-0A2AE90214CE}" type="presParOf" srcId="{9A0FF10C-81C7-47CD-A320-768F2009480B}" destId="{703C4AD5-040E-45C1-B593-60B553B3F55C}" srcOrd="0" destOrd="0" presId="urn:microsoft.com/office/officeart/2005/8/layout/orgChart1#1"/>
    <dgm:cxn modelId="{3519A31F-C0E7-4878-B01A-0BC7842E97F0}" type="presParOf" srcId="{9A0FF10C-81C7-47CD-A320-768F2009480B}" destId="{DBDD84BB-F853-497E-A21D-D03716A555FC}" srcOrd="1" destOrd="0" presId="urn:microsoft.com/office/officeart/2005/8/layout/orgChart1#1"/>
    <dgm:cxn modelId="{A1F1B607-563B-45E6-B96F-820377F0CB00}" type="presParOf" srcId="{DBDD84BB-F853-497E-A21D-D03716A555FC}" destId="{8B203344-6BA0-4854-99D2-1C11B88143C6}" srcOrd="0" destOrd="0" presId="urn:microsoft.com/office/officeart/2005/8/layout/orgChart1#1"/>
    <dgm:cxn modelId="{75E5F9B2-801D-4B63-9850-953B3364A572}" type="presParOf" srcId="{8B203344-6BA0-4854-99D2-1C11B88143C6}" destId="{60154E4F-51C0-4C47-9D2E-04B7E8C27F7C}" srcOrd="0" destOrd="0" presId="urn:microsoft.com/office/officeart/2005/8/layout/orgChart1#1"/>
    <dgm:cxn modelId="{73C0B315-6717-410A-8393-D4C33AAA73ED}" type="presParOf" srcId="{8B203344-6BA0-4854-99D2-1C11B88143C6}" destId="{89085E06-0AAF-40F3-AFD7-0960127A03C2}" srcOrd="1" destOrd="0" presId="urn:microsoft.com/office/officeart/2005/8/layout/orgChart1#1"/>
    <dgm:cxn modelId="{F937C3F6-7198-4A6F-9308-EBA60E77E9F0}" type="presParOf" srcId="{DBDD84BB-F853-497E-A21D-D03716A555FC}" destId="{ED5033BC-23E0-4CD8-82D2-D4FAFA95BF7C}" srcOrd="1" destOrd="0" presId="urn:microsoft.com/office/officeart/2005/8/layout/orgChart1#1"/>
    <dgm:cxn modelId="{2293EA5C-7284-4820-A88A-C6493D192549}" type="presParOf" srcId="{ED5033BC-23E0-4CD8-82D2-D4FAFA95BF7C}" destId="{4504C500-29E8-4B72-9457-4F9971A6913E}" srcOrd="0" destOrd="0" presId="urn:microsoft.com/office/officeart/2005/8/layout/orgChart1#1"/>
    <dgm:cxn modelId="{0C56470D-FAE1-42FB-9C30-E187FF91DDEB}" type="presParOf" srcId="{ED5033BC-23E0-4CD8-82D2-D4FAFA95BF7C}" destId="{149E7ACF-8F4B-4232-980C-A406831B0213}" srcOrd="1" destOrd="0" presId="urn:microsoft.com/office/officeart/2005/8/layout/orgChart1#1"/>
    <dgm:cxn modelId="{F3B31D55-9DF7-4E17-86CA-9005307CF681}" type="presParOf" srcId="{149E7ACF-8F4B-4232-980C-A406831B0213}" destId="{840B0005-1D53-4DDD-8E11-7219C6CEB144}" srcOrd="0" destOrd="0" presId="urn:microsoft.com/office/officeart/2005/8/layout/orgChart1#1"/>
    <dgm:cxn modelId="{57FFB61F-E2D7-48CD-8AC0-7CB85FCAEE21}" type="presParOf" srcId="{840B0005-1D53-4DDD-8E11-7219C6CEB144}" destId="{FCF53570-5CF3-45EF-8A4E-9F3B5DA04ED1}" srcOrd="0" destOrd="0" presId="urn:microsoft.com/office/officeart/2005/8/layout/orgChart1#1"/>
    <dgm:cxn modelId="{D9A536FD-5E7B-4FB8-8260-3904DDE19714}" type="presParOf" srcId="{840B0005-1D53-4DDD-8E11-7219C6CEB144}" destId="{A14C7DFE-AA85-45CD-B792-0F6CDB97A6CE}" srcOrd="1" destOrd="0" presId="urn:microsoft.com/office/officeart/2005/8/layout/orgChart1#1"/>
    <dgm:cxn modelId="{645CCE00-9CCC-4436-B4E7-46897AC8C5BA}" type="presParOf" srcId="{149E7ACF-8F4B-4232-980C-A406831B0213}" destId="{94A305C7-2EB3-47F4-ADC5-74070A2DA834}" srcOrd="1" destOrd="0" presId="urn:microsoft.com/office/officeart/2005/8/layout/orgChart1#1"/>
    <dgm:cxn modelId="{C7803E50-1932-470F-A6B5-582B32D6D162}" type="presParOf" srcId="{149E7ACF-8F4B-4232-980C-A406831B0213}" destId="{1FF7C153-B551-4F8C-A432-3DAD135171DB}" srcOrd="2" destOrd="0" presId="urn:microsoft.com/office/officeart/2005/8/layout/orgChart1#1"/>
    <dgm:cxn modelId="{D9356725-76F3-4368-9190-F3F8E54351CE}" type="presParOf" srcId="{ED5033BC-23E0-4CD8-82D2-D4FAFA95BF7C}" destId="{86F9D74A-198C-48DD-ABCF-D5A67A4C783F}" srcOrd="2" destOrd="0" presId="urn:microsoft.com/office/officeart/2005/8/layout/orgChart1#1"/>
    <dgm:cxn modelId="{DA2DBFCC-2564-497C-A465-AAE545ACDF82}" type="presParOf" srcId="{ED5033BC-23E0-4CD8-82D2-D4FAFA95BF7C}" destId="{C1BFACCA-8886-433D-9088-152B09B2CA8A}" srcOrd="3" destOrd="0" presId="urn:microsoft.com/office/officeart/2005/8/layout/orgChart1#1"/>
    <dgm:cxn modelId="{CCFE4500-0F19-4A04-B98A-3459C590D06D}" type="presParOf" srcId="{C1BFACCA-8886-433D-9088-152B09B2CA8A}" destId="{EC88BDDC-C8FD-4FC5-A39A-2823D4389C4B}" srcOrd="0" destOrd="0" presId="urn:microsoft.com/office/officeart/2005/8/layout/orgChart1#1"/>
    <dgm:cxn modelId="{3DEE7A56-CEAE-4EF8-BD96-8D604BBD34C8}" type="presParOf" srcId="{EC88BDDC-C8FD-4FC5-A39A-2823D4389C4B}" destId="{D146C4E0-49F4-4D39-8D03-BBBEF0A11930}" srcOrd="0" destOrd="0" presId="urn:microsoft.com/office/officeart/2005/8/layout/orgChart1#1"/>
    <dgm:cxn modelId="{B8890BAA-B4A7-49F2-A6B5-C34E2C585A30}" type="presParOf" srcId="{EC88BDDC-C8FD-4FC5-A39A-2823D4389C4B}" destId="{9C8F0831-BBD4-4AA9-9BA3-CC0854A3D16E}" srcOrd="1" destOrd="0" presId="urn:microsoft.com/office/officeart/2005/8/layout/orgChart1#1"/>
    <dgm:cxn modelId="{477BA40A-E364-4C78-A195-9AF68234A026}" type="presParOf" srcId="{C1BFACCA-8886-433D-9088-152B09B2CA8A}" destId="{5B036410-514C-4D88-8F39-68D19ACC4B90}" srcOrd="1" destOrd="0" presId="urn:microsoft.com/office/officeart/2005/8/layout/orgChart1#1"/>
    <dgm:cxn modelId="{A503D96D-DA58-4BA9-B460-F4487FFFB802}" type="presParOf" srcId="{C1BFACCA-8886-433D-9088-152B09B2CA8A}" destId="{3ABB993F-6D4F-4771-970A-93F9CAFEA76B}" srcOrd="2" destOrd="0" presId="urn:microsoft.com/office/officeart/2005/8/layout/orgChart1#1"/>
    <dgm:cxn modelId="{D10E9344-63E4-469E-896F-6777E010D7E7}" type="presParOf" srcId="{ED5033BC-23E0-4CD8-82D2-D4FAFA95BF7C}" destId="{617B0B9D-376E-450C-999B-545BDF21AC06}" srcOrd="4" destOrd="0" presId="urn:microsoft.com/office/officeart/2005/8/layout/orgChart1#1"/>
    <dgm:cxn modelId="{C034089F-91E5-467C-AA1B-EBCC6C69EFF2}" type="presParOf" srcId="{ED5033BC-23E0-4CD8-82D2-D4FAFA95BF7C}" destId="{6C227244-1B58-4656-A66F-7C090B6BB665}" srcOrd="5" destOrd="0" presId="urn:microsoft.com/office/officeart/2005/8/layout/orgChart1#1"/>
    <dgm:cxn modelId="{0C343314-BBAC-47BB-818C-3FD2BCDC2682}" type="presParOf" srcId="{6C227244-1B58-4656-A66F-7C090B6BB665}" destId="{6551FFFC-001D-48DF-AF1B-9FB4F65D1708}" srcOrd="0" destOrd="0" presId="urn:microsoft.com/office/officeart/2005/8/layout/orgChart1#1"/>
    <dgm:cxn modelId="{A45FA5D9-32B9-4C09-B0AF-1DF2097728BE}" type="presParOf" srcId="{6551FFFC-001D-48DF-AF1B-9FB4F65D1708}" destId="{3DFBEA89-272D-40F7-9F19-F71A37BFA04D}" srcOrd="0" destOrd="0" presId="urn:microsoft.com/office/officeart/2005/8/layout/orgChart1#1"/>
    <dgm:cxn modelId="{3ED7F13D-EB07-4D9A-BF2C-1950C4B0FAEF}" type="presParOf" srcId="{6551FFFC-001D-48DF-AF1B-9FB4F65D1708}" destId="{94748406-AD33-4311-A5B2-12027E4FE915}" srcOrd="1" destOrd="0" presId="urn:microsoft.com/office/officeart/2005/8/layout/orgChart1#1"/>
    <dgm:cxn modelId="{10B729DC-BCAF-40A7-810D-A789B4EAC19C}" type="presParOf" srcId="{6C227244-1B58-4656-A66F-7C090B6BB665}" destId="{D51FB9FC-676E-4BF6-BDE8-B945C1484560}" srcOrd="1" destOrd="0" presId="urn:microsoft.com/office/officeart/2005/8/layout/orgChart1#1"/>
    <dgm:cxn modelId="{F4E7D4E1-AF6D-4378-A470-618C41E1FB5A}" type="presParOf" srcId="{6C227244-1B58-4656-A66F-7C090B6BB665}" destId="{ABF3E519-CB0F-4307-94AE-64C5B774A09E}" srcOrd="2" destOrd="0" presId="urn:microsoft.com/office/officeart/2005/8/layout/orgChart1#1"/>
    <dgm:cxn modelId="{63E4A928-48D4-4071-923E-4D0EB7615731}" type="presParOf" srcId="{ED5033BC-23E0-4CD8-82D2-D4FAFA95BF7C}" destId="{2E51394E-8AE3-43EC-A4F3-1888AAB91D23}" srcOrd="6" destOrd="0" presId="urn:microsoft.com/office/officeart/2005/8/layout/orgChart1#1"/>
    <dgm:cxn modelId="{9CE0E076-40F4-4A6C-A742-193924245FD9}" type="presParOf" srcId="{ED5033BC-23E0-4CD8-82D2-D4FAFA95BF7C}" destId="{48537ED9-F125-4997-8FF0-75049292BB40}" srcOrd="7" destOrd="0" presId="urn:microsoft.com/office/officeart/2005/8/layout/orgChart1#1"/>
    <dgm:cxn modelId="{7F1FA2A0-1F97-4ED2-A852-028BF1549A2D}" type="presParOf" srcId="{48537ED9-F125-4997-8FF0-75049292BB40}" destId="{B41426E4-3AB3-4B0E-B43D-7D965EA17EA6}" srcOrd="0" destOrd="0" presId="urn:microsoft.com/office/officeart/2005/8/layout/orgChart1#1"/>
    <dgm:cxn modelId="{353B7587-957C-4B4F-B13A-E2ACC7DABBD4}" type="presParOf" srcId="{B41426E4-3AB3-4B0E-B43D-7D965EA17EA6}" destId="{E2F9050A-7EBA-4B84-BA5D-B7BF4598E4FF}" srcOrd="0" destOrd="0" presId="urn:microsoft.com/office/officeart/2005/8/layout/orgChart1#1"/>
    <dgm:cxn modelId="{AEE12009-BDAD-499F-BB68-3BE8045DBFA5}" type="presParOf" srcId="{B41426E4-3AB3-4B0E-B43D-7D965EA17EA6}" destId="{5B360EA6-67E1-48BB-ACC6-F6359C51FE0D}" srcOrd="1" destOrd="0" presId="urn:microsoft.com/office/officeart/2005/8/layout/orgChart1#1"/>
    <dgm:cxn modelId="{DD03B101-913B-4693-B99B-CF0BE84DBCEB}" type="presParOf" srcId="{48537ED9-F125-4997-8FF0-75049292BB40}" destId="{026972B9-F7E5-4BAF-AB67-13BBBA84941C}" srcOrd="1" destOrd="0" presId="urn:microsoft.com/office/officeart/2005/8/layout/orgChart1#1"/>
    <dgm:cxn modelId="{5C4BD1CC-2C0A-4BF6-B3D5-7E619CDF2A85}" type="presParOf" srcId="{48537ED9-F125-4997-8FF0-75049292BB40}" destId="{F1D3294D-B8F6-446B-A47A-6C1AAEADD932}" srcOrd="2" destOrd="0" presId="urn:microsoft.com/office/officeart/2005/8/layout/orgChart1#1"/>
    <dgm:cxn modelId="{064C017E-B87F-4394-B3D9-46D8B6F76008}" type="presParOf" srcId="{DBDD84BB-F853-497E-A21D-D03716A555FC}" destId="{2DBFB8FC-ECDD-4005-9489-59CD5655A841}" srcOrd="2" destOrd="0" presId="urn:microsoft.com/office/officeart/2005/8/layout/orgChart1#1"/>
    <dgm:cxn modelId="{C5F4C65E-9D05-4F3B-8D66-D49A93845A0C}" type="presParOf" srcId="{9A0FF10C-81C7-47CD-A320-768F2009480B}" destId="{9C991EF0-0E75-4A21-8785-02EA1315D36D}" srcOrd="2" destOrd="0" presId="urn:microsoft.com/office/officeart/2005/8/layout/orgChart1#1"/>
    <dgm:cxn modelId="{5AA616D1-8BA2-449B-B0A5-F7DF7563E9B2}" type="presParOf" srcId="{9A0FF10C-81C7-47CD-A320-768F2009480B}" destId="{53CD7911-64B3-462A-B6EE-BC76FAAB26FB}" srcOrd="3" destOrd="0" presId="urn:microsoft.com/office/officeart/2005/8/layout/orgChart1#1"/>
    <dgm:cxn modelId="{C52A7A84-8E70-4D5F-99FC-240A74A5FFEE}" type="presParOf" srcId="{53CD7911-64B3-462A-B6EE-BC76FAAB26FB}" destId="{158C24CD-B382-4093-B7F1-F1ED6FB85CAF}" srcOrd="0" destOrd="0" presId="urn:microsoft.com/office/officeart/2005/8/layout/orgChart1#1"/>
    <dgm:cxn modelId="{4C4EBC05-C45A-48AA-A8E4-716A8AE9C446}" type="presParOf" srcId="{158C24CD-B382-4093-B7F1-F1ED6FB85CAF}" destId="{8E1653C0-F0DF-4CC5-9C7F-05725E93E20B}" srcOrd="0" destOrd="0" presId="urn:microsoft.com/office/officeart/2005/8/layout/orgChart1#1"/>
    <dgm:cxn modelId="{B9A3F405-B844-4F2E-AF64-5C976458E401}" type="presParOf" srcId="{158C24CD-B382-4093-B7F1-F1ED6FB85CAF}" destId="{BB826F86-4EA0-42FD-A651-C6AC6A628836}" srcOrd="1" destOrd="0" presId="urn:microsoft.com/office/officeart/2005/8/layout/orgChart1#1"/>
    <dgm:cxn modelId="{9BC603ED-2312-4FFD-8299-5F8998B4B8E1}" type="presParOf" srcId="{53CD7911-64B3-462A-B6EE-BC76FAAB26FB}" destId="{8DA6C91E-EC0A-4974-B8E4-2704A6E3CF85}" srcOrd="1" destOrd="0" presId="urn:microsoft.com/office/officeart/2005/8/layout/orgChart1#1"/>
    <dgm:cxn modelId="{2F64475B-40BC-4D1E-B342-3C317CDAE499}" type="presParOf" srcId="{53CD7911-64B3-462A-B6EE-BC76FAAB26FB}" destId="{1F95EAB7-BDFD-4760-9004-E18D7BDC3490}" srcOrd="2" destOrd="0" presId="urn:microsoft.com/office/officeart/2005/8/layout/orgChart1#1"/>
    <dgm:cxn modelId="{780FCEA1-E0D0-49FD-A577-19FBF45C9B61}" type="presParOf" srcId="{9A0FF10C-81C7-47CD-A320-768F2009480B}" destId="{46ED8B7E-99A8-4CF6-A5DC-6AD185A8E43C}" srcOrd="4" destOrd="0" presId="urn:microsoft.com/office/officeart/2005/8/layout/orgChart1#1"/>
    <dgm:cxn modelId="{EC489ECB-6240-4EB2-BE91-5E001C87E00B}" type="presParOf" srcId="{9A0FF10C-81C7-47CD-A320-768F2009480B}" destId="{00475F49-E547-4CA8-9C4D-A3D885B01F2F}" srcOrd="5" destOrd="0" presId="urn:microsoft.com/office/officeart/2005/8/layout/orgChart1#1"/>
    <dgm:cxn modelId="{3C105FCE-965D-4B45-AA38-0160D03E3BDD}" type="presParOf" srcId="{00475F49-E547-4CA8-9C4D-A3D885B01F2F}" destId="{07E77F97-5871-4620-A854-3E5B322499BD}" srcOrd="0" destOrd="0" presId="urn:microsoft.com/office/officeart/2005/8/layout/orgChart1#1"/>
    <dgm:cxn modelId="{02FAA98F-4755-4B35-B01D-87CF54E61DCC}" type="presParOf" srcId="{07E77F97-5871-4620-A854-3E5B322499BD}" destId="{CEBA7A46-59C8-422B-A474-9939434C4196}" srcOrd="0" destOrd="0" presId="urn:microsoft.com/office/officeart/2005/8/layout/orgChart1#1"/>
    <dgm:cxn modelId="{C43AE610-A80C-403E-97F6-CE4F0929A6F2}" type="presParOf" srcId="{07E77F97-5871-4620-A854-3E5B322499BD}" destId="{5A76D713-E171-42DC-AE89-F61C714B5A8E}" srcOrd="1" destOrd="0" presId="urn:microsoft.com/office/officeart/2005/8/layout/orgChart1#1"/>
    <dgm:cxn modelId="{D14014BE-B5DB-4191-A856-A8649CDF81AF}" type="presParOf" srcId="{00475F49-E547-4CA8-9C4D-A3D885B01F2F}" destId="{E92E0D10-B587-4815-A14D-3DBD499E236E}" srcOrd="1" destOrd="0" presId="urn:microsoft.com/office/officeart/2005/8/layout/orgChart1#1"/>
    <dgm:cxn modelId="{763F639D-A38E-467E-84F0-FD1D9E26D48D}" type="presParOf" srcId="{E92E0D10-B587-4815-A14D-3DBD499E236E}" destId="{678D3522-07A5-4907-9E8D-EE2F4BE6A7CC}" srcOrd="0" destOrd="0" presId="urn:microsoft.com/office/officeart/2005/8/layout/orgChart1#1"/>
    <dgm:cxn modelId="{EE99226F-5C3A-4C62-8CF4-0CD628171BDF}" type="presParOf" srcId="{E92E0D10-B587-4815-A14D-3DBD499E236E}" destId="{4776803E-2D1D-4CF3-9755-564B885372BC}" srcOrd="1" destOrd="0" presId="urn:microsoft.com/office/officeart/2005/8/layout/orgChart1#1"/>
    <dgm:cxn modelId="{DB20F8FD-3711-4C8C-9B10-9A93659D2F13}" type="presParOf" srcId="{4776803E-2D1D-4CF3-9755-564B885372BC}" destId="{98DAF5AF-7E3A-4C41-BC21-67C87E831185}" srcOrd="0" destOrd="0" presId="urn:microsoft.com/office/officeart/2005/8/layout/orgChart1#1"/>
    <dgm:cxn modelId="{FDF2B0A0-284D-4269-9D6A-0B278C36B7C5}" type="presParOf" srcId="{98DAF5AF-7E3A-4C41-BC21-67C87E831185}" destId="{FD9FFD93-71A6-45DD-A414-9E79078CDDF7}" srcOrd="0" destOrd="0" presId="urn:microsoft.com/office/officeart/2005/8/layout/orgChart1#1"/>
    <dgm:cxn modelId="{FCC620F4-C1AD-4666-BF9F-244EC419C1AD}" type="presParOf" srcId="{98DAF5AF-7E3A-4C41-BC21-67C87E831185}" destId="{9EE9DE55-AB38-42EC-8275-C53E408CDED1}" srcOrd="1" destOrd="0" presId="urn:microsoft.com/office/officeart/2005/8/layout/orgChart1#1"/>
    <dgm:cxn modelId="{83B9ED05-80ED-4FAA-AEEC-F5FFE5943F78}" type="presParOf" srcId="{4776803E-2D1D-4CF3-9755-564B885372BC}" destId="{1D78787C-BBA0-46E4-9C01-3EDA21B8547C}" srcOrd="1" destOrd="0" presId="urn:microsoft.com/office/officeart/2005/8/layout/orgChart1#1"/>
    <dgm:cxn modelId="{13790756-A77D-4CC3-9FBE-2AFE821136C9}" type="presParOf" srcId="{4776803E-2D1D-4CF3-9755-564B885372BC}" destId="{A517F717-8B07-481A-A224-782204E03788}" srcOrd="2" destOrd="0" presId="urn:microsoft.com/office/officeart/2005/8/layout/orgChart1#1"/>
    <dgm:cxn modelId="{3B70BA50-42D9-4347-A74F-16A29E048856}" type="presParOf" srcId="{E92E0D10-B587-4815-A14D-3DBD499E236E}" destId="{8F877689-E8EA-438C-80B3-91648C5E9CCA}" srcOrd="2" destOrd="0" presId="urn:microsoft.com/office/officeart/2005/8/layout/orgChart1#1"/>
    <dgm:cxn modelId="{143B2B71-B3D6-48C5-9EF6-59AD6843B495}" type="presParOf" srcId="{E92E0D10-B587-4815-A14D-3DBD499E236E}" destId="{4F2CED68-9D1F-4946-AC7F-BB96B2B04C2D}" srcOrd="3" destOrd="0" presId="urn:microsoft.com/office/officeart/2005/8/layout/orgChart1#1"/>
    <dgm:cxn modelId="{EF9BE6E6-5D5A-4DDB-946E-3FD0D0814279}" type="presParOf" srcId="{4F2CED68-9D1F-4946-AC7F-BB96B2B04C2D}" destId="{E92751FE-CCE8-46DC-8A6A-19D8353E2125}" srcOrd="0" destOrd="0" presId="urn:microsoft.com/office/officeart/2005/8/layout/orgChart1#1"/>
    <dgm:cxn modelId="{96C9AAE3-FCD3-4F66-A804-4955AD30C1A9}" type="presParOf" srcId="{E92751FE-CCE8-46DC-8A6A-19D8353E2125}" destId="{9ADB3B25-C23A-4B7F-92B4-9573247FF5FC}" srcOrd="0" destOrd="0" presId="urn:microsoft.com/office/officeart/2005/8/layout/orgChart1#1"/>
    <dgm:cxn modelId="{CD21699E-AB8E-46E5-B792-5C4B4BD00C96}" type="presParOf" srcId="{E92751FE-CCE8-46DC-8A6A-19D8353E2125}" destId="{B8F3B9B2-F011-4F03-96D2-E423E1FA7C2C}" srcOrd="1" destOrd="0" presId="urn:microsoft.com/office/officeart/2005/8/layout/orgChart1#1"/>
    <dgm:cxn modelId="{0DFF9A4C-76E8-45F2-A2FC-A40185AFC6F2}" type="presParOf" srcId="{4F2CED68-9D1F-4946-AC7F-BB96B2B04C2D}" destId="{1742BBE4-D40A-4A06-A9FD-672BF7618C99}" srcOrd="1" destOrd="0" presId="urn:microsoft.com/office/officeart/2005/8/layout/orgChart1#1"/>
    <dgm:cxn modelId="{5452DC0A-C49D-455F-9292-9724DEB615CE}" type="presParOf" srcId="{4F2CED68-9D1F-4946-AC7F-BB96B2B04C2D}" destId="{970BECC7-2232-4853-9F7C-AFFAABF2C7C9}" srcOrd="2" destOrd="0" presId="urn:microsoft.com/office/officeart/2005/8/layout/orgChart1#1"/>
    <dgm:cxn modelId="{62CBE7EB-D408-451C-8410-815EB6E0F44C}" type="presParOf" srcId="{E92E0D10-B587-4815-A14D-3DBD499E236E}" destId="{AE7233B3-FF18-4D6E-8D20-629C864BF8C5}" srcOrd="4" destOrd="0" presId="urn:microsoft.com/office/officeart/2005/8/layout/orgChart1#1"/>
    <dgm:cxn modelId="{38BB7CC9-B8EA-4ECC-B2C6-C90C2CC395ED}" type="presParOf" srcId="{E92E0D10-B587-4815-A14D-3DBD499E236E}" destId="{3F1D9C42-54DF-48AE-8E58-0F75AF1CDF14}" srcOrd="5" destOrd="0" presId="urn:microsoft.com/office/officeart/2005/8/layout/orgChart1#1"/>
    <dgm:cxn modelId="{DD42C2D3-5AA9-446B-BA9D-269016261F86}" type="presParOf" srcId="{3F1D9C42-54DF-48AE-8E58-0F75AF1CDF14}" destId="{A2EC86BA-D95F-4EF7-948E-89D109D95D8C}" srcOrd="0" destOrd="0" presId="urn:microsoft.com/office/officeart/2005/8/layout/orgChart1#1"/>
    <dgm:cxn modelId="{1F311408-4BA8-4FDB-9F4C-4E3E23C828A0}" type="presParOf" srcId="{A2EC86BA-D95F-4EF7-948E-89D109D95D8C}" destId="{B8A10FF8-0A98-4BD5-98D2-C2477683B157}" srcOrd="0" destOrd="0" presId="urn:microsoft.com/office/officeart/2005/8/layout/orgChart1#1"/>
    <dgm:cxn modelId="{6359A588-275C-440A-85BD-3C355504B096}" type="presParOf" srcId="{A2EC86BA-D95F-4EF7-948E-89D109D95D8C}" destId="{C0886414-91D7-4245-AD4A-30F2AE09D7C0}" srcOrd="1" destOrd="0" presId="urn:microsoft.com/office/officeart/2005/8/layout/orgChart1#1"/>
    <dgm:cxn modelId="{3C9F53B9-D379-4C83-A5C7-B007CD6BBFEE}" type="presParOf" srcId="{3F1D9C42-54DF-48AE-8E58-0F75AF1CDF14}" destId="{F8B20923-35DC-4ED3-99F6-D5689E3AA207}" srcOrd="1" destOrd="0" presId="urn:microsoft.com/office/officeart/2005/8/layout/orgChart1#1"/>
    <dgm:cxn modelId="{8625664E-C695-428E-A950-E9B19EB83D17}" type="presParOf" srcId="{3F1D9C42-54DF-48AE-8E58-0F75AF1CDF14}" destId="{A0F92423-5EAE-4487-A1DC-23DA51D858C2}" srcOrd="2" destOrd="0" presId="urn:microsoft.com/office/officeart/2005/8/layout/orgChart1#1"/>
    <dgm:cxn modelId="{9896AD3D-D20E-4AB8-A22C-8C2ADE61F1E1}" type="presParOf" srcId="{00475F49-E547-4CA8-9C4D-A3D885B01F2F}" destId="{A58D0487-EAC4-4C1A-84D5-595E2A247565}" srcOrd="2" destOrd="0" presId="urn:microsoft.com/office/officeart/2005/8/layout/orgChart1#1"/>
    <dgm:cxn modelId="{F23BEFA0-0D1D-4263-9900-266DE1249131}" type="presParOf" srcId="{F728C3E8-5128-4BB6-90CC-A86769ECE335}" destId="{0E819307-1B4E-434E-BA76-D5A4192B0663}" srcOrd="2" destOrd="0" presId="urn:microsoft.com/office/officeart/2005/8/layout/orgChart1#1"/>
    <dgm:cxn modelId="{8F44B665-C197-4FD2-9C69-6F644E86CABE}" type="presParOf" srcId="{0E819307-1B4E-434E-BA76-D5A4192B0663}" destId="{2E5D8718-B37F-4CE4-A29C-5239334B13CA}" srcOrd="0" destOrd="0" presId="urn:microsoft.com/office/officeart/2005/8/layout/orgChart1#1"/>
    <dgm:cxn modelId="{F28AC488-814B-433E-97FD-3D4F880ABA0F}" type="presParOf" srcId="{0E819307-1B4E-434E-BA76-D5A4192B0663}" destId="{77ABCFB8-B9E4-4FBA-B851-ECEBAACF14A5}" srcOrd="1" destOrd="0" presId="urn:microsoft.com/office/officeart/2005/8/layout/orgChart1#1"/>
    <dgm:cxn modelId="{044AF57D-41F5-425D-BF9B-D7AA7FD8FF73}" type="presParOf" srcId="{77ABCFB8-B9E4-4FBA-B851-ECEBAACF14A5}" destId="{6C93E06B-E233-49D5-89F3-6CDEEF4DCE46}" srcOrd="0" destOrd="0" presId="urn:microsoft.com/office/officeart/2005/8/layout/orgChart1#1"/>
    <dgm:cxn modelId="{1EDB8C89-666F-4427-83A6-211FC4782BB0}" type="presParOf" srcId="{6C93E06B-E233-49D5-89F3-6CDEEF4DCE46}" destId="{9901D81C-D9A4-481A-AC48-575354BE020E}" srcOrd="0" destOrd="0" presId="urn:microsoft.com/office/officeart/2005/8/layout/orgChart1#1"/>
    <dgm:cxn modelId="{08A131DF-4B5D-4944-8DEE-9B96FAB67DBC}" type="presParOf" srcId="{6C93E06B-E233-49D5-89F3-6CDEEF4DCE46}" destId="{E8483C3C-1CF0-4472-97C2-3E9741F94628}" srcOrd="1" destOrd="0" presId="urn:microsoft.com/office/officeart/2005/8/layout/orgChart1#1"/>
    <dgm:cxn modelId="{C938BAA5-9487-4F92-8496-CF2F8B9AB00C}" type="presParOf" srcId="{77ABCFB8-B9E4-4FBA-B851-ECEBAACF14A5}" destId="{0495F1DC-2228-4B19-9249-2F227B974612}" srcOrd="1" destOrd="0" presId="urn:microsoft.com/office/officeart/2005/8/layout/orgChart1#1"/>
    <dgm:cxn modelId="{E32F2AF8-705D-4F1E-A19D-F980FA2DCF22}" type="presParOf" srcId="{0495F1DC-2228-4B19-9249-2F227B974612}" destId="{683F1AAD-E622-436D-9340-956C0A952740}" srcOrd="0" destOrd="0" presId="urn:microsoft.com/office/officeart/2005/8/layout/orgChart1#1"/>
    <dgm:cxn modelId="{1E088551-FEED-4AD7-9F9D-C3792D0C6AD5}" type="presParOf" srcId="{0495F1DC-2228-4B19-9249-2F227B974612}" destId="{994E08E8-D9E1-4AF6-A61E-052535F0A514}" srcOrd="1" destOrd="0" presId="urn:microsoft.com/office/officeart/2005/8/layout/orgChart1#1"/>
    <dgm:cxn modelId="{06FEE6C1-38F1-43A2-80DA-B7EBDF588247}" type="presParOf" srcId="{994E08E8-D9E1-4AF6-A61E-052535F0A514}" destId="{D2FBF6C9-261E-46DF-8BBC-DBB2D632F1E3}" srcOrd="0" destOrd="0" presId="urn:microsoft.com/office/officeart/2005/8/layout/orgChart1#1"/>
    <dgm:cxn modelId="{9A4C7083-5DAB-40B3-BA6A-F1004B1C1CDF}" type="presParOf" srcId="{D2FBF6C9-261E-46DF-8BBC-DBB2D632F1E3}" destId="{6BE932F2-E05F-4D20-A21C-7AEE3C87C03C}" srcOrd="0" destOrd="0" presId="urn:microsoft.com/office/officeart/2005/8/layout/orgChart1#1"/>
    <dgm:cxn modelId="{19A53F48-ABDF-4495-81CE-EFC55578E5CC}" type="presParOf" srcId="{D2FBF6C9-261E-46DF-8BBC-DBB2D632F1E3}" destId="{C6B33C0E-BEC2-45C7-B065-A2EC77EA3E79}" srcOrd="1" destOrd="0" presId="urn:microsoft.com/office/officeart/2005/8/layout/orgChart1#1"/>
    <dgm:cxn modelId="{24C2A1D0-2D8F-4C3F-A30C-0314A3B7574D}" type="presParOf" srcId="{994E08E8-D9E1-4AF6-A61E-052535F0A514}" destId="{D6A92E6A-4729-46C6-AAC1-70F61AB70D4D}" srcOrd="1" destOrd="0" presId="urn:microsoft.com/office/officeart/2005/8/layout/orgChart1#1"/>
    <dgm:cxn modelId="{8743F30A-A99A-47C4-9EB1-C8C389986D4E}" type="presParOf" srcId="{D6A92E6A-4729-46C6-AAC1-70F61AB70D4D}" destId="{219FB208-205A-4FB2-8246-61B8ADFC79A5}" srcOrd="0" destOrd="0" presId="urn:microsoft.com/office/officeart/2005/8/layout/orgChart1#1"/>
    <dgm:cxn modelId="{B831FCE5-05C7-4FF1-98FD-2B115CE45E66}" type="presParOf" srcId="{D6A92E6A-4729-46C6-AAC1-70F61AB70D4D}" destId="{7F9F795D-5E7C-4AA3-8722-30BBD92ECF3F}" srcOrd="1" destOrd="0" presId="urn:microsoft.com/office/officeart/2005/8/layout/orgChart1#1"/>
    <dgm:cxn modelId="{55DD65DB-2EA3-4281-8559-AC1DBD07E862}" type="presParOf" srcId="{7F9F795D-5E7C-4AA3-8722-30BBD92ECF3F}" destId="{268DB94F-5136-4046-9749-7A86ABCE9FD0}" srcOrd="0" destOrd="0" presId="urn:microsoft.com/office/officeart/2005/8/layout/orgChart1#1"/>
    <dgm:cxn modelId="{1C41174D-D155-43ED-BFBC-E38FDD3EF350}" type="presParOf" srcId="{268DB94F-5136-4046-9749-7A86ABCE9FD0}" destId="{2803D8E2-84B4-4294-B2AF-13397CC66AEE}" srcOrd="0" destOrd="0" presId="urn:microsoft.com/office/officeart/2005/8/layout/orgChart1#1"/>
    <dgm:cxn modelId="{A914319D-8E2C-4D11-97E8-D47F16A405A2}" type="presParOf" srcId="{268DB94F-5136-4046-9749-7A86ABCE9FD0}" destId="{A5428D0D-3100-4D1B-B70C-7185C646D4E1}" srcOrd="1" destOrd="0" presId="urn:microsoft.com/office/officeart/2005/8/layout/orgChart1#1"/>
    <dgm:cxn modelId="{24C8885F-CFDE-4132-A2FA-7CB161A9C885}" type="presParOf" srcId="{7F9F795D-5E7C-4AA3-8722-30BBD92ECF3F}" destId="{8FC10617-3AE9-480F-82D4-496C4479F768}" srcOrd="1" destOrd="0" presId="urn:microsoft.com/office/officeart/2005/8/layout/orgChart1#1"/>
    <dgm:cxn modelId="{A601D015-8376-4128-893C-D45F31F41836}" type="presParOf" srcId="{7F9F795D-5E7C-4AA3-8722-30BBD92ECF3F}" destId="{B181C832-F561-47AB-B3F8-3993870D2C57}" srcOrd="2" destOrd="0" presId="urn:microsoft.com/office/officeart/2005/8/layout/orgChart1#1"/>
    <dgm:cxn modelId="{2A0C2705-2384-470F-9153-6937226A7A6B}" type="presParOf" srcId="{D6A92E6A-4729-46C6-AAC1-70F61AB70D4D}" destId="{37153DB7-E866-47BE-89E8-2D3D8A683C57}" srcOrd="2" destOrd="0" presId="urn:microsoft.com/office/officeart/2005/8/layout/orgChart1#1"/>
    <dgm:cxn modelId="{D059D7D1-D42C-4EF0-A6A6-88FED4409DDA}" type="presParOf" srcId="{D6A92E6A-4729-46C6-AAC1-70F61AB70D4D}" destId="{5FE2C510-94BD-4745-8482-F62CAD9C2D44}" srcOrd="3" destOrd="0" presId="urn:microsoft.com/office/officeart/2005/8/layout/orgChart1#1"/>
    <dgm:cxn modelId="{5E73AF9C-CE75-4383-B88E-043B44C3BD3C}" type="presParOf" srcId="{5FE2C510-94BD-4745-8482-F62CAD9C2D44}" destId="{D0C609A8-8602-45B3-8AB4-1F7FBDC5D8A1}" srcOrd="0" destOrd="0" presId="urn:microsoft.com/office/officeart/2005/8/layout/orgChart1#1"/>
    <dgm:cxn modelId="{E87AB6D1-CAB1-478D-BA69-62FC60F40EE7}" type="presParOf" srcId="{D0C609A8-8602-45B3-8AB4-1F7FBDC5D8A1}" destId="{DFC6304A-4CED-429A-A5E8-26B49F2362F5}" srcOrd="0" destOrd="0" presId="urn:microsoft.com/office/officeart/2005/8/layout/orgChart1#1"/>
    <dgm:cxn modelId="{B68095C1-CDD5-4764-A916-4CCC10123553}" type="presParOf" srcId="{D0C609A8-8602-45B3-8AB4-1F7FBDC5D8A1}" destId="{39BFAC6C-D988-48C9-A305-783996F3C200}" srcOrd="1" destOrd="0" presId="urn:microsoft.com/office/officeart/2005/8/layout/orgChart1#1"/>
    <dgm:cxn modelId="{3CEA8FA6-CDD4-46F1-AE33-05DF077AE274}" type="presParOf" srcId="{5FE2C510-94BD-4745-8482-F62CAD9C2D44}" destId="{980C3B8D-5D77-4151-A5AF-7F3ADF946B3D}" srcOrd="1" destOrd="0" presId="urn:microsoft.com/office/officeart/2005/8/layout/orgChart1#1"/>
    <dgm:cxn modelId="{2B337C5C-1521-4517-AB29-812D0A494A3A}" type="presParOf" srcId="{5FE2C510-94BD-4745-8482-F62CAD9C2D44}" destId="{0EE0B0C8-02AD-4834-AE6A-0373EA2AC42F}" srcOrd="2" destOrd="0" presId="urn:microsoft.com/office/officeart/2005/8/layout/orgChart1#1"/>
    <dgm:cxn modelId="{A20B0D2D-0578-4308-88F4-EB4D7BA5B9B9}" type="presParOf" srcId="{D6A92E6A-4729-46C6-AAC1-70F61AB70D4D}" destId="{AB6710E2-5A2B-4327-9F5D-654D773C313A}" srcOrd="4" destOrd="0" presId="urn:microsoft.com/office/officeart/2005/8/layout/orgChart1#1"/>
    <dgm:cxn modelId="{41EE6483-20F5-4D3F-9854-4F3E88EAA8CA}" type="presParOf" srcId="{D6A92E6A-4729-46C6-AAC1-70F61AB70D4D}" destId="{4126C411-0EE7-4F11-B315-115B1F336FF4}" srcOrd="5" destOrd="0" presId="urn:microsoft.com/office/officeart/2005/8/layout/orgChart1#1"/>
    <dgm:cxn modelId="{C6620F90-A8F8-4A49-AE42-C7EC7AC18DBF}" type="presParOf" srcId="{4126C411-0EE7-4F11-B315-115B1F336FF4}" destId="{261BC138-2E5A-4E01-8678-276DDF00F445}" srcOrd="0" destOrd="0" presId="urn:microsoft.com/office/officeart/2005/8/layout/orgChart1#1"/>
    <dgm:cxn modelId="{247366E9-80B6-4EC6-A5E0-19041EA91EDC}" type="presParOf" srcId="{261BC138-2E5A-4E01-8678-276DDF00F445}" destId="{726C75BF-6B68-426D-863F-1CCC97FD669E}" srcOrd="0" destOrd="0" presId="urn:microsoft.com/office/officeart/2005/8/layout/orgChart1#1"/>
    <dgm:cxn modelId="{F5F92381-AD00-4D3F-9575-391714E0416B}" type="presParOf" srcId="{261BC138-2E5A-4E01-8678-276DDF00F445}" destId="{5E138629-C922-42FB-BCE2-49C21415B6AA}" srcOrd="1" destOrd="0" presId="urn:microsoft.com/office/officeart/2005/8/layout/orgChart1#1"/>
    <dgm:cxn modelId="{B1827D82-ED3E-4092-BB58-8D26219951D5}" type="presParOf" srcId="{4126C411-0EE7-4F11-B315-115B1F336FF4}" destId="{38F0CE06-8BFB-4DB0-BCB9-8860E90122FA}" srcOrd="1" destOrd="0" presId="urn:microsoft.com/office/officeart/2005/8/layout/orgChart1#1"/>
    <dgm:cxn modelId="{5940133A-F7FE-4844-87D7-80ECA098AEC7}" type="presParOf" srcId="{4126C411-0EE7-4F11-B315-115B1F336FF4}" destId="{EEC02478-3458-4771-AD88-B9FEFEDEC4F0}" srcOrd="2" destOrd="0" presId="urn:microsoft.com/office/officeart/2005/8/layout/orgChart1#1"/>
    <dgm:cxn modelId="{AB26AE3C-193B-4907-8757-FB3C16FFD4A8}" type="presParOf" srcId="{D6A92E6A-4729-46C6-AAC1-70F61AB70D4D}" destId="{2BD21DD7-E3C1-47C0-8168-0C87420436BB}" srcOrd="6" destOrd="0" presId="urn:microsoft.com/office/officeart/2005/8/layout/orgChart1#1"/>
    <dgm:cxn modelId="{BFED8423-A41C-4F4E-873B-8DCD45CBE9F5}" type="presParOf" srcId="{D6A92E6A-4729-46C6-AAC1-70F61AB70D4D}" destId="{83FB6675-7D08-4C7D-9E90-74F8EB21D95A}" srcOrd="7" destOrd="0" presId="urn:microsoft.com/office/officeart/2005/8/layout/orgChart1#1"/>
    <dgm:cxn modelId="{C6E395A5-A9BB-4079-8A9E-D51906BA463C}" type="presParOf" srcId="{83FB6675-7D08-4C7D-9E90-74F8EB21D95A}" destId="{778A1F4F-5CB4-4FB0-A716-39EE2F106B10}" srcOrd="0" destOrd="0" presId="urn:microsoft.com/office/officeart/2005/8/layout/orgChart1#1"/>
    <dgm:cxn modelId="{4AA5F2A8-F91A-4B2B-925A-21239AF26130}" type="presParOf" srcId="{778A1F4F-5CB4-4FB0-A716-39EE2F106B10}" destId="{54E9BE8C-C293-499C-8DDD-77BAEA13483E}" srcOrd="0" destOrd="0" presId="urn:microsoft.com/office/officeart/2005/8/layout/orgChart1#1"/>
    <dgm:cxn modelId="{43A7B9B6-3D9D-4022-AD0E-DC7F6A934803}" type="presParOf" srcId="{778A1F4F-5CB4-4FB0-A716-39EE2F106B10}" destId="{0979FBE7-195F-4A83-941C-3B6065D42A40}" srcOrd="1" destOrd="0" presId="urn:microsoft.com/office/officeart/2005/8/layout/orgChart1#1"/>
    <dgm:cxn modelId="{CB60774A-A56C-47B1-9D81-1CF517CB6E7F}" type="presParOf" srcId="{83FB6675-7D08-4C7D-9E90-74F8EB21D95A}" destId="{FF891952-06C7-4976-8BB4-E9F588DD79D3}" srcOrd="1" destOrd="0" presId="urn:microsoft.com/office/officeart/2005/8/layout/orgChart1#1"/>
    <dgm:cxn modelId="{A31FFDAA-3D10-40C7-8612-8B7CB7C8BC62}" type="presParOf" srcId="{83FB6675-7D08-4C7D-9E90-74F8EB21D95A}" destId="{E5CF2BF8-7DFB-4063-8A92-276BF0009778}" srcOrd="2" destOrd="0" presId="urn:microsoft.com/office/officeart/2005/8/layout/orgChart1#1"/>
    <dgm:cxn modelId="{6A311D02-0FC4-4EA6-9578-6D0ED7B9019E}" type="presParOf" srcId="{D6A92E6A-4729-46C6-AAC1-70F61AB70D4D}" destId="{3F34BAF4-86FF-4B38-A8A9-E51625300DD4}" srcOrd="8" destOrd="0" presId="urn:microsoft.com/office/officeart/2005/8/layout/orgChart1#1"/>
    <dgm:cxn modelId="{67DA50F2-3A42-448A-931C-7A4756017A81}" type="presParOf" srcId="{D6A92E6A-4729-46C6-AAC1-70F61AB70D4D}" destId="{80A16E08-D3EB-4E0E-BBA5-93A15A3FBE1C}" srcOrd="9" destOrd="0" presId="urn:microsoft.com/office/officeart/2005/8/layout/orgChart1#1"/>
    <dgm:cxn modelId="{964D5E42-B37C-4283-B0F9-68AD22513518}" type="presParOf" srcId="{80A16E08-D3EB-4E0E-BBA5-93A15A3FBE1C}" destId="{BD739459-6B7C-4B14-9217-4579FE8F8106}" srcOrd="0" destOrd="0" presId="urn:microsoft.com/office/officeart/2005/8/layout/orgChart1#1"/>
    <dgm:cxn modelId="{8C7D1899-9343-4FCF-BC8B-239F4C529ADC}" type="presParOf" srcId="{BD739459-6B7C-4B14-9217-4579FE8F8106}" destId="{D2256D62-C54F-4AB1-AC8F-E03CC1A38AA4}" srcOrd="0" destOrd="0" presId="urn:microsoft.com/office/officeart/2005/8/layout/orgChart1#1"/>
    <dgm:cxn modelId="{74F31A1F-66A9-4C95-AF67-1FDD82401059}" type="presParOf" srcId="{BD739459-6B7C-4B14-9217-4579FE8F8106}" destId="{737DF80D-EC8E-45EE-ADFA-8709ACC6125C}" srcOrd="1" destOrd="0" presId="urn:microsoft.com/office/officeart/2005/8/layout/orgChart1#1"/>
    <dgm:cxn modelId="{52FE9385-AB42-4BFB-82F6-72F7CD3D8C5A}" type="presParOf" srcId="{80A16E08-D3EB-4E0E-BBA5-93A15A3FBE1C}" destId="{BE29768D-72E8-44BF-A333-4296F194DE9D}" srcOrd="1" destOrd="0" presId="urn:microsoft.com/office/officeart/2005/8/layout/orgChart1#1"/>
    <dgm:cxn modelId="{7A2890C2-BC3A-4759-A27B-5A1E42159ECD}" type="presParOf" srcId="{80A16E08-D3EB-4E0E-BBA5-93A15A3FBE1C}" destId="{3219B9ED-C70E-44CC-9047-8FE3113B1139}" srcOrd="2" destOrd="0" presId="urn:microsoft.com/office/officeart/2005/8/layout/orgChart1#1"/>
    <dgm:cxn modelId="{CA570E61-B6C0-4B7C-984F-B51D74515DD9}" type="presParOf" srcId="{D6A92E6A-4729-46C6-AAC1-70F61AB70D4D}" destId="{7E1C2C38-7121-4C53-81C6-9E2341E7BBCF}" srcOrd="10" destOrd="0" presId="urn:microsoft.com/office/officeart/2005/8/layout/orgChart1#1"/>
    <dgm:cxn modelId="{A56E50F3-B718-4ED7-A562-2F23072D7B82}" type="presParOf" srcId="{D6A92E6A-4729-46C6-AAC1-70F61AB70D4D}" destId="{A47C3613-B2D9-467A-BD8E-0D0E2DB9C289}" srcOrd="11" destOrd="0" presId="urn:microsoft.com/office/officeart/2005/8/layout/orgChart1#1"/>
    <dgm:cxn modelId="{34C26F71-F835-4F94-B817-96EF14F88616}" type="presParOf" srcId="{A47C3613-B2D9-467A-BD8E-0D0E2DB9C289}" destId="{2F8F0EB8-BBCD-48BE-B1D0-8206BB04A2DB}" srcOrd="0" destOrd="0" presId="urn:microsoft.com/office/officeart/2005/8/layout/orgChart1#1"/>
    <dgm:cxn modelId="{9EE8E5E7-B786-4645-AC9B-2F0AB55B8894}" type="presParOf" srcId="{2F8F0EB8-BBCD-48BE-B1D0-8206BB04A2DB}" destId="{5AF2F1EF-26AB-458A-9F35-0BCA12395BB9}" srcOrd="0" destOrd="0" presId="urn:microsoft.com/office/officeart/2005/8/layout/orgChart1#1"/>
    <dgm:cxn modelId="{36C2D875-F7B0-4AEF-BBAC-AB950BF34EEE}" type="presParOf" srcId="{2F8F0EB8-BBCD-48BE-B1D0-8206BB04A2DB}" destId="{7F7D3A4A-4E83-4981-AD78-538BC2F06F08}" srcOrd="1" destOrd="0" presId="urn:microsoft.com/office/officeart/2005/8/layout/orgChart1#1"/>
    <dgm:cxn modelId="{C69C11E0-AA50-4926-9E10-494A159914CC}" type="presParOf" srcId="{A47C3613-B2D9-467A-BD8E-0D0E2DB9C289}" destId="{4F569D9A-077F-472A-864C-0AAE8AE259E5}" srcOrd="1" destOrd="0" presId="urn:microsoft.com/office/officeart/2005/8/layout/orgChart1#1"/>
    <dgm:cxn modelId="{60A983CC-6E0C-4314-B2FB-60D479B7404D}" type="presParOf" srcId="{A47C3613-B2D9-467A-BD8E-0D0E2DB9C289}" destId="{17BBFE26-CC59-46A3-8576-5D95F0D51BB0}" srcOrd="2" destOrd="0" presId="urn:microsoft.com/office/officeart/2005/8/layout/orgChart1#1"/>
    <dgm:cxn modelId="{AA703A30-F6F0-4E27-8951-B778FEFAD32E}" type="presParOf" srcId="{D6A92E6A-4729-46C6-AAC1-70F61AB70D4D}" destId="{4E1F97E4-88CA-4B2A-A6DF-BB1341CDBFBC}" srcOrd="12" destOrd="0" presId="urn:microsoft.com/office/officeart/2005/8/layout/orgChart1#1"/>
    <dgm:cxn modelId="{EC00D519-92B6-4599-B66D-E73866BAA52A}" type="presParOf" srcId="{D6A92E6A-4729-46C6-AAC1-70F61AB70D4D}" destId="{13665D09-17CE-4F3D-BFBC-C44DC19EA0F1}" srcOrd="13" destOrd="0" presId="urn:microsoft.com/office/officeart/2005/8/layout/orgChart1#1"/>
    <dgm:cxn modelId="{0A74F429-97FE-4021-AAA5-C53AE784EC43}" type="presParOf" srcId="{13665D09-17CE-4F3D-BFBC-C44DC19EA0F1}" destId="{BAE0C70E-440E-4189-9B72-3C42A66F6410}" srcOrd="0" destOrd="0" presId="urn:microsoft.com/office/officeart/2005/8/layout/orgChart1#1"/>
    <dgm:cxn modelId="{9978A860-5C05-4DBF-AC81-51C19CD629DB}" type="presParOf" srcId="{BAE0C70E-440E-4189-9B72-3C42A66F6410}" destId="{844E16B1-5922-417B-9AD7-32D444CD0B75}" srcOrd="0" destOrd="0" presId="urn:microsoft.com/office/officeart/2005/8/layout/orgChart1#1"/>
    <dgm:cxn modelId="{16B5E7F3-3E80-4DB6-989A-9D506B6F0EE4}" type="presParOf" srcId="{BAE0C70E-440E-4189-9B72-3C42A66F6410}" destId="{778ABD56-E19B-4CB4-ADB6-87C2D0307230}" srcOrd="1" destOrd="0" presId="urn:microsoft.com/office/officeart/2005/8/layout/orgChart1#1"/>
    <dgm:cxn modelId="{0680C8B0-FD56-4EC3-88A3-D08BB42F3E75}" type="presParOf" srcId="{13665D09-17CE-4F3D-BFBC-C44DC19EA0F1}" destId="{0ABD98FD-72B0-4803-AEE8-90F2650450E4}" srcOrd="1" destOrd="0" presId="urn:microsoft.com/office/officeart/2005/8/layout/orgChart1#1"/>
    <dgm:cxn modelId="{360630DC-64A0-4E52-85F9-5C04EE4ACA1E}" type="presParOf" srcId="{13665D09-17CE-4F3D-BFBC-C44DC19EA0F1}" destId="{665F5A4C-81F5-4C9A-BBF8-8E931B1B80EB}" srcOrd="2" destOrd="0" presId="urn:microsoft.com/office/officeart/2005/8/layout/orgChart1#1"/>
    <dgm:cxn modelId="{05BF9A8B-0479-489C-A513-443581A7D78E}" type="presParOf" srcId="{D6A92E6A-4729-46C6-AAC1-70F61AB70D4D}" destId="{7879F1D2-938A-4DCD-9BB0-5C9DAD8B272C}" srcOrd="14" destOrd="0" presId="urn:microsoft.com/office/officeart/2005/8/layout/orgChart1#1"/>
    <dgm:cxn modelId="{E3FD0AA5-670C-4495-9AD3-CB12FF879B88}" type="presParOf" srcId="{D6A92E6A-4729-46C6-AAC1-70F61AB70D4D}" destId="{F48B2BB3-F944-4BD0-BA69-C1541C298D22}" srcOrd="15" destOrd="0" presId="urn:microsoft.com/office/officeart/2005/8/layout/orgChart1#1"/>
    <dgm:cxn modelId="{8781B37C-E3E5-439C-95B9-726E3E15D2FF}" type="presParOf" srcId="{F48B2BB3-F944-4BD0-BA69-C1541C298D22}" destId="{23C3D024-9EB0-486B-B37D-259D0E956F04}" srcOrd="0" destOrd="0" presId="urn:microsoft.com/office/officeart/2005/8/layout/orgChart1#1"/>
    <dgm:cxn modelId="{288492DE-D3FC-44A0-BDCF-0206FA75023E}" type="presParOf" srcId="{23C3D024-9EB0-486B-B37D-259D0E956F04}" destId="{E747D294-D857-4F1E-B937-029DA69FB11E}" srcOrd="0" destOrd="0" presId="urn:microsoft.com/office/officeart/2005/8/layout/orgChart1#1"/>
    <dgm:cxn modelId="{AD11DC09-B487-467E-AA3D-0D1AB6AE5896}" type="presParOf" srcId="{23C3D024-9EB0-486B-B37D-259D0E956F04}" destId="{0F14E6B5-67D2-44E3-BA56-84D2017D70AB}" srcOrd="1" destOrd="0" presId="urn:microsoft.com/office/officeart/2005/8/layout/orgChart1#1"/>
    <dgm:cxn modelId="{73CD1837-C62F-4D46-B608-96DFD5AE56C3}" type="presParOf" srcId="{F48B2BB3-F944-4BD0-BA69-C1541C298D22}" destId="{8715C4BB-7585-42D8-AE05-6131E5E22006}" srcOrd="1" destOrd="0" presId="urn:microsoft.com/office/officeart/2005/8/layout/orgChart1#1"/>
    <dgm:cxn modelId="{A27398A4-3E90-4A65-ADC5-6DF71C280A65}" type="presParOf" srcId="{F48B2BB3-F944-4BD0-BA69-C1541C298D22}" destId="{CA54C2A8-1B09-495A-ABD8-2AF89B307D40}" srcOrd="2" destOrd="0" presId="urn:microsoft.com/office/officeart/2005/8/layout/orgChart1#1"/>
    <dgm:cxn modelId="{64695BFF-E5AE-45B4-B172-87F3A3624E75}" type="presParOf" srcId="{994E08E8-D9E1-4AF6-A61E-052535F0A514}" destId="{7252D5D6-F160-4844-8FB1-E40512FA8937}" srcOrd="2" destOrd="0" presId="urn:microsoft.com/office/officeart/2005/8/layout/orgChart1#1"/>
    <dgm:cxn modelId="{34C69603-5DC0-4F12-B8C6-0A09FEE505B2}" type="presParOf" srcId="{0495F1DC-2228-4B19-9249-2F227B974612}" destId="{32077BF8-1C9C-4F22-877A-154B91135A9D}" srcOrd="2" destOrd="0" presId="urn:microsoft.com/office/officeart/2005/8/layout/orgChart1#1"/>
    <dgm:cxn modelId="{AA44F1EC-F646-449A-A856-19E2F563BA40}" type="presParOf" srcId="{0495F1DC-2228-4B19-9249-2F227B974612}" destId="{3B3108BE-FBE7-4475-BEE2-6ABDB72341D8}" srcOrd="3" destOrd="0" presId="urn:microsoft.com/office/officeart/2005/8/layout/orgChart1#1"/>
    <dgm:cxn modelId="{73280B6D-7DA7-4609-AC7B-41B1F260EDB8}" type="presParOf" srcId="{3B3108BE-FBE7-4475-BEE2-6ABDB72341D8}" destId="{ED73D5F1-10C3-4CA5-9A91-D40088DE86C6}" srcOrd="0" destOrd="0" presId="urn:microsoft.com/office/officeart/2005/8/layout/orgChart1#1"/>
    <dgm:cxn modelId="{76214042-6165-41FD-8FA4-8776E7567FA3}" type="presParOf" srcId="{ED73D5F1-10C3-4CA5-9A91-D40088DE86C6}" destId="{A893EB2E-CCF2-4C50-916C-E116B912BF67}" srcOrd="0" destOrd="0" presId="urn:microsoft.com/office/officeart/2005/8/layout/orgChart1#1"/>
    <dgm:cxn modelId="{894BEBAD-8D1D-4754-AFF4-D23BCF61C34C}" type="presParOf" srcId="{ED73D5F1-10C3-4CA5-9A91-D40088DE86C6}" destId="{E1FFF0EE-9DFE-4AC0-A5A0-AA0D16D9AB5C}" srcOrd="1" destOrd="0" presId="urn:microsoft.com/office/officeart/2005/8/layout/orgChart1#1"/>
    <dgm:cxn modelId="{575C29EB-E45A-4138-BE45-1EAA34C19B04}" type="presParOf" srcId="{3B3108BE-FBE7-4475-BEE2-6ABDB72341D8}" destId="{3A3703A8-250B-4D24-A25B-5FE8E7E95FFA}" srcOrd="1" destOrd="0" presId="urn:microsoft.com/office/officeart/2005/8/layout/orgChart1#1"/>
    <dgm:cxn modelId="{4DC58077-1C0D-464B-82F5-5DC3EF59404D}" type="presParOf" srcId="{3A3703A8-250B-4D24-A25B-5FE8E7E95FFA}" destId="{80442F6A-30CB-4EC5-ADA0-72F4682B56A8}" srcOrd="0" destOrd="0" presId="urn:microsoft.com/office/officeart/2005/8/layout/orgChart1#1"/>
    <dgm:cxn modelId="{F664185E-BBB5-41A6-A41C-4E9A9EB5D393}" type="presParOf" srcId="{3A3703A8-250B-4D24-A25B-5FE8E7E95FFA}" destId="{4E7440A7-D7EF-4805-89EA-4B1C794578F4}" srcOrd="1" destOrd="0" presId="urn:microsoft.com/office/officeart/2005/8/layout/orgChart1#1"/>
    <dgm:cxn modelId="{30A8E370-A3DC-4E22-A43D-6418E6031CED}" type="presParOf" srcId="{4E7440A7-D7EF-4805-89EA-4B1C794578F4}" destId="{D796B4F4-71D9-4FFA-A26C-1C924C64DF6D}" srcOrd="0" destOrd="0" presId="urn:microsoft.com/office/officeart/2005/8/layout/orgChart1#1"/>
    <dgm:cxn modelId="{4843E72A-3B2A-457F-96D0-E68DE008FE3B}" type="presParOf" srcId="{D796B4F4-71D9-4FFA-A26C-1C924C64DF6D}" destId="{08B9C68E-01E6-4AE5-B3B3-21CA7F84097D}" srcOrd="0" destOrd="0" presId="urn:microsoft.com/office/officeart/2005/8/layout/orgChart1#1"/>
    <dgm:cxn modelId="{541FB00A-779B-460D-9606-613C86BFFA72}" type="presParOf" srcId="{D796B4F4-71D9-4FFA-A26C-1C924C64DF6D}" destId="{1315A92B-CEC9-42C2-A0B3-545122731C6A}" srcOrd="1" destOrd="0" presId="urn:microsoft.com/office/officeart/2005/8/layout/orgChart1#1"/>
    <dgm:cxn modelId="{35AE1C30-8A9D-425B-8AB3-B27B96DE3568}" type="presParOf" srcId="{4E7440A7-D7EF-4805-89EA-4B1C794578F4}" destId="{E7492B22-7B9B-4693-9DC8-01F1549D117A}" srcOrd="1" destOrd="0" presId="urn:microsoft.com/office/officeart/2005/8/layout/orgChart1#1"/>
    <dgm:cxn modelId="{1DEDFB8B-3BF3-4C4B-A57D-7F59FBF329D0}" type="presParOf" srcId="{4E7440A7-D7EF-4805-89EA-4B1C794578F4}" destId="{1D900E70-50B1-4817-871E-24C2F01E3C18}" srcOrd="2" destOrd="0" presId="urn:microsoft.com/office/officeart/2005/8/layout/orgChart1#1"/>
    <dgm:cxn modelId="{CDFE66AB-2B47-4130-B897-4E600595ED99}" type="presParOf" srcId="{3A3703A8-250B-4D24-A25B-5FE8E7E95FFA}" destId="{CFD75D44-FA8E-4223-B155-5BB2BA04755D}" srcOrd="2" destOrd="0" presId="urn:microsoft.com/office/officeart/2005/8/layout/orgChart1#1"/>
    <dgm:cxn modelId="{43A394AE-36D5-471A-AEFB-3FAD3714E960}" type="presParOf" srcId="{3A3703A8-250B-4D24-A25B-5FE8E7E95FFA}" destId="{36AD12F6-980D-46D7-B455-607E5C9C6D12}" srcOrd="3" destOrd="0" presId="urn:microsoft.com/office/officeart/2005/8/layout/orgChart1#1"/>
    <dgm:cxn modelId="{3B6DE9CA-A852-4DEA-BD39-52B9D6DD9C58}" type="presParOf" srcId="{36AD12F6-980D-46D7-B455-607E5C9C6D12}" destId="{F517F23B-6609-4E84-AE14-CDFB25630037}" srcOrd="0" destOrd="0" presId="urn:microsoft.com/office/officeart/2005/8/layout/orgChart1#1"/>
    <dgm:cxn modelId="{2F7B2F57-140B-4C39-99AC-F890CF4CC7C3}" type="presParOf" srcId="{F517F23B-6609-4E84-AE14-CDFB25630037}" destId="{DE599EBF-F4B7-4325-9FF8-FD03AC179569}" srcOrd="0" destOrd="0" presId="urn:microsoft.com/office/officeart/2005/8/layout/orgChart1#1"/>
    <dgm:cxn modelId="{48BFCC3E-E729-4091-84F2-4B1BB708F99B}" type="presParOf" srcId="{F517F23B-6609-4E84-AE14-CDFB25630037}" destId="{861F4BCC-E47C-4903-A2C2-73C4C4158D5C}" srcOrd="1" destOrd="0" presId="urn:microsoft.com/office/officeart/2005/8/layout/orgChart1#1"/>
    <dgm:cxn modelId="{8C508DEF-6BEA-4F3E-B04D-246EDE182DC8}" type="presParOf" srcId="{36AD12F6-980D-46D7-B455-607E5C9C6D12}" destId="{EF284A74-0ACB-4C49-87D4-E92F668EDB72}" srcOrd="1" destOrd="0" presId="urn:microsoft.com/office/officeart/2005/8/layout/orgChart1#1"/>
    <dgm:cxn modelId="{391AC663-5ABA-48E5-990A-D87454E1E4A3}" type="presParOf" srcId="{36AD12F6-980D-46D7-B455-607E5C9C6D12}" destId="{D84F441A-F269-4BA3-AE0E-CA7C21EFB10C}" srcOrd="2" destOrd="0" presId="urn:microsoft.com/office/officeart/2005/8/layout/orgChart1#1"/>
    <dgm:cxn modelId="{90A76916-173D-47E1-AABE-48BA56BA63DC}" type="presParOf" srcId="{3A3703A8-250B-4D24-A25B-5FE8E7E95FFA}" destId="{ADC3746B-5479-4DEC-9599-057ADEE815DA}" srcOrd="4" destOrd="0" presId="urn:microsoft.com/office/officeart/2005/8/layout/orgChart1#1"/>
    <dgm:cxn modelId="{90ABA3AE-8985-4B4F-8589-08894AC94887}" type="presParOf" srcId="{3A3703A8-250B-4D24-A25B-5FE8E7E95FFA}" destId="{4757A71D-256D-4F20-B471-8FDEC8651ACB}" srcOrd="5" destOrd="0" presId="urn:microsoft.com/office/officeart/2005/8/layout/orgChart1#1"/>
    <dgm:cxn modelId="{AA94F977-2800-4FE9-91A0-8D8294DA92DC}" type="presParOf" srcId="{4757A71D-256D-4F20-B471-8FDEC8651ACB}" destId="{59F0A950-A0D6-437F-90AC-3DAB004493F0}" srcOrd="0" destOrd="0" presId="urn:microsoft.com/office/officeart/2005/8/layout/orgChart1#1"/>
    <dgm:cxn modelId="{805CB1AF-21B1-4BC2-81BB-0205BB3789A7}" type="presParOf" srcId="{59F0A950-A0D6-437F-90AC-3DAB004493F0}" destId="{1A8146FC-06BA-412A-8FDF-88B331573F51}" srcOrd="0" destOrd="0" presId="urn:microsoft.com/office/officeart/2005/8/layout/orgChart1#1"/>
    <dgm:cxn modelId="{C0A34E23-1DC4-410C-8DAA-BCC9DC4C60AE}" type="presParOf" srcId="{59F0A950-A0D6-437F-90AC-3DAB004493F0}" destId="{B7F9F5A2-D6B1-4588-B80D-F993DD9CFB7E}" srcOrd="1" destOrd="0" presId="urn:microsoft.com/office/officeart/2005/8/layout/orgChart1#1"/>
    <dgm:cxn modelId="{60400DCB-5C3C-4893-A804-5165B9043B8A}" type="presParOf" srcId="{4757A71D-256D-4F20-B471-8FDEC8651ACB}" destId="{F3EBE76A-0DC0-4F11-9A9C-A987BCB735A4}" srcOrd="1" destOrd="0" presId="urn:microsoft.com/office/officeart/2005/8/layout/orgChart1#1"/>
    <dgm:cxn modelId="{8FEC1859-8EF5-47DB-8F53-3D604C9596F9}" type="presParOf" srcId="{4757A71D-256D-4F20-B471-8FDEC8651ACB}" destId="{B8D20EBC-269A-4CEB-BC1A-E17CC77493B2}" srcOrd="2" destOrd="0" presId="urn:microsoft.com/office/officeart/2005/8/layout/orgChart1#1"/>
    <dgm:cxn modelId="{275D8726-77BB-4C88-AA02-47E9A007BCB4}" type="presParOf" srcId="{3B3108BE-FBE7-4475-BEE2-6ABDB72341D8}" destId="{7D11C792-2A5D-4E9E-AE1A-1F39D4619553}" srcOrd="2" destOrd="0" presId="urn:microsoft.com/office/officeart/2005/8/layout/orgChart1#1"/>
    <dgm:cxn modelId="{6DB6D7CF-40EE-4595-96B7-DEB7730F1F7B}" type="presParOf" srcId="{77ABCFB8-B9E4-4FBA-B851-ECEBAACF14A5}" destId="{88944E97-5C9E-4452-A3CA-F4AA9F087D0C}" srcOrd="2" destOrd="0" presId="urn:microsoft.com/office/officeart/2005/8/layout/orgChart1#1"/>
    <dgm:cxn modelId="{3E1EEC2E-B3B0-460B-88DC-2434FD8A8AD0}" type="presParOf" srcId="{0E819307-1B4E-434E-BA76-D5A4192B0663}" destId="{99E69A20-BBC0-4A4C-AE23-64C8D43F1519}" srcOrd="2" destOrd="0" presId="urn:microsoft.com/office/officeart/2005/8/layout/orgChart1#1"/>
    <dgm:cxn modelId="{2D59D706-A9A3-4070-BAED-EAC047985EAD}" type="presParOf" srcId="{0E819307-1B4E-434E-BA76-D5A4192B0663}" destId="{CA9562C7-34C2-48A5-9CF7-3382755122EA}" srcOrd="3" destOrd="0" presId="urn:microsoft.com/office/officeart/2005/8/layout/orgChart1#1"/>
    <dgm:cxn modelId="{E0E76661-CA31-490B-B489-A23A43160337}" type="presParOf" srcId="{CA9562C7-34C2-48A5-9CF7-3382755122EA}" destId="{1972D517-029D-48AC-BA23-145E1A82F005}" srcOrd="0" destOrd="0" presId="urn:microsoft.com/office/officeart/2005/8/layout/orgChart1#1"/>
    <dgm:cxn modelId="{A549D28D-21D0-4660-B27A-36F09AAE9E5F}" type="presParOf" srcId="{1972D517-029D-48AC-BA23-145E1A82F005}" destId="{D4C92840-874F-4657-8152-6E4F0BE8A2B8}" srcOrd="0" destOrd="0" presId="urn:microsoft.com/office/officeart/2005/8/layout/orgChart1#1"/>
    <dgm:cxn modelId="{772A6496-161F-4337-ABB3-18A80E2D39B8}" type="presParOf" srcId="{1972D517-029D-48AC-BA23-145E1A82F005}" destId="{CF49F406-EE4C-4AA6-B902-38C81A197395}" srcOrd="1" destOrd="0" presId="urn:microsoft.com/office/officeart/2005/8/layout/orgChart1#1"/>
    <dgm:cxn modelId="{EAC89859-D660-4CFB-AE47-20A8595472DA}" type="presParOf" srcId="{CA9562C7-34C2-48A5-9CF7-3382755122EA}" destId="{189CDB76-91F6-49A0-AB76-16401424A84D}" srcOrd="1" destOrd="0" presId="urn:microsoft.com/office/officeart/2005/8/layout/orgChart1#1"/>
    <dgm:cxn modelId="{C9D0850C-74CA-479F-A894-EA3276FF6D87}" type="presParOf" srcId="{189CDB76-91F6-49A0-AB76-16401424A84D}" destId="{6DA91C29-046D-40DE-B589-81ACE7C7D53A}" srcOrd="0" destOrd="0" presId="urn:microsoft.com/office/officeart/2005/8/layout/orgChart1#1"/>
    <dgm:cxn modelId="{84630E3F-C402-4A1D-8300-55200AD416B6}" type="presParOf" srcId="{189CDB76-91F6-49A0-AB76-16401424A84D}" destId="{1DF3DDB8-AD94-442B-B393-91059D2F3A71}" srcOrd="1" destOrd="0" presId="urn:microsoft.com/office/officeart/2005/8/layout/orgChart1#1"/>
    <dgm:cxn modelId="{AC07BD52-4A88-4F73-BFE1-C60B8E27E591}" type="presParOf" srcId="{1DF3DDB8-AD94-442B-B393-91059D2F3A71}" destId="{0B982017-3315-4763-BECE-6915B819606C}" srcOrd="0" destOrd="0" presId="urn:microsoft.com/office/officeart/2005/8/layout/orgChart1#1"/>
    <dgm:cxn modelId="{545C705C-3F5C-4FAC-91B6-1A9EF63953E9}" type="presParOf" srcId="{0B982017-3315-4763-BECE-6915B819606C}" destId="{F4921166-17D0-473B-A6C5-E61357667BD9}" srcOrd="0" destOrd="0" presId="urn:microsoft.com/office/officeart/2005/8/layout/orgChart1#1"/>
    <dgm:cxn modelId="{73574469-20C3-4F3F-94C2-F1C1BBCCBC31}" type="presParOf" srcId="{0B982017-3315-4763-BECE-6915B819606C}" destId="{A11E0011-E245-49F3-9B58-28ED4C198100}" srcOrd="1" destOrd="0" presId="urn:microsoft.com/office/officeart/2005/8/layout/orgChart1#1"/>
    <dgm:cxn modelId="{6394A2F3-7949-4496-BB98-3A1EF8123A07}" type="presParOf" srcId="{1DF3DDB8-AD94-442B-B393-91059D2F3A71}" destId="{F5C50FB1-402E-49B2-B0F9-504788DBF5EC}" srcOrd="1" destOrd="0" presId="urn:microsoft.com/office/officeart/2005/8/layout/orgChart1#1"/>
    <dgm:cxn modelId="{AA705390-23E0-4BED-B7F5-85B7E6528A45}" type="presParOf" srcId="{F5C50FB1-402E-49B2-B0F9-504788DBF5EC}" destId="{45CA64BC-33AB-4129-951B-ED03A171CB24}" srcOrd="0" destOrd="0" presId="urn:microsoft.com/office/officeart/2005/8/layout/orgChart1#1"/>
    <dgm:cxn modelId="{EE5E957A-C8D9-462D-80D2-F41732B49F63}" type="presParOf" srcId="{F5C50FB1-402E-49B2-B0F9-504788DBF5EC}" destId="{0235AF27-D4B6-4866-99FC-76363905B556}" srcOrd="1" destOrd="0" presId="urn:microsoft.com/office/officeart/2005/8/layout/orgChart1#1"/>
    <dgm:cxn modelId="{F614175F-DCA1-4F44-B15C-88FDF27F33A4}" type="presParOf" srcId="{0235AF27-D4B6-4866-99FC-76363905B556}" destId="{45202A3C-0933-4B0B-9348-69025FFA672F}" srcOrd="0" destOrd="0" presId="urn:microsoft.com/office/officeart/2005/8/layout/orgChart1#1"/>
    <dgm:cxn modelId="{D606BFE4-CE48-4F09-84F4-8F2F7D851201}" type="presParOf" srcId="{45202A3C-0933-4B0B-9348-69025FFA672F}" destId="{CFA68A27-4F3D-44F5-A928-0C2B469F03A2}" srcOrd="0" destOrd="0" presId="urn:microsoft.com/office/officeart/2005/8/layout/orgChart1#1"/>
    <dgm:cxn modelId="{396E52AE-73D3-4E2D-AA82-E66AB272964E}" type="presParOf" srcId="{45202A3C-0933-4B0B-9348-69025FFA672F}" destId="{635057E6-692B-410B-8E1F-28F59ECB7975}" srcOrd="1" destOrd="0" presId="urn:microsoft.com/office/officeart/2005/8/layout/orgChart1#1"/>
    <dgm:cxn modelId="{FD777D9B-94DA-4E00-929C-F05AEA660D0C}" type="presParOf" srcId="{0235AF27-D4B6-4866-99FC-76363905B556}" destId="{89716AC6-7FAD-49F4-AA78-8DF067489831}" srcOrd="1" destOrd="0" presId="urn:microsoft.com/office/officeart/2005/8/layout/orgChart1#1"/>
    <dgm:cxn modelId="{86106B02-55C3-4280-BDF3-A46FA3AE57E3}" type="presParOf" srcId="{0235AF27-D4B6-4866-99FC-76363905B556}" destId="{BF413797-0FA6-44FA-98DB-0886AA1F188C}" srcOrd="2" destOrd="0" presId="urn:microsoft.com/office/officeart/2005/8/layout/orgChart1#1"/>
    <dgm:cxn modelId="{A0CDAC94-0E90-4889-AB8A-4687BE9841CD}" type="presParOf" srcId="{F5C50FB1-402E-49B2-B0F9-504788DBF5EC}" destId="{701D9B06-76BD-4707-9A1E-6F4952D9F3B8}" srcOrd="2" destOrd="0" presId="urn:microsoft.com/office/officeart/2005/8/layout/orgChart1#1"/>
    <dgm:cxn modelId="{16E56FC3-3347-42A0-9166-569643BAF945}" type="presParOf" srcId="{F5C50FB1-402E-49B2-B0F9-504788DBF5EC}" destId="{64E43B40-A136-4EE5-9AEC-EE083BAEF6ED}" srcOrd="3" destOrd="0" presId="urn:microsoft.com/office/officeart/2005/8/layout/orgChart1#1"/>
    <dgm:cxn modelId="{C6C82793-E83B-455D-ACAD-D7B1A718D289}" type="presParOf" srcId="{64E43B40-A136-4EE5-9AEC-EE083BAEF6ED}" destId="{A3AC9FEC-75BD-4B52-904E-9AAA55510437}" srcOrd="0" destOrd="0" presId="urn:microsoft.com/office/officeart/2005/8/layout/orgChart1#1"/>
    <dgm:cxn modelId="{DE7B7CEC-5D65-4BD4-8C08-D5B1A5DDDC6E}" type="presParOf" srcId="{A3AC9FEC-75BD-4B52-904E-9AAA55510437}" destId="{923587D4-C481-4EA9-BBB8-3486047AA23E}" srcOrd="0" destOrd="0" presId="urn:microsoft.com/office/officeart/2005/8/layout/orgChart1#1"/>
    <dgm:cxn modelId="{B6BE014C-AFB4-4A39-AE35-51E29FCCCA5C}" type="presParOf" srcId="{A3AC9FEC-75BD-4B52-904E-9AAA55510437}" destId="{FCC8DCEF-33B5-428F-89D9-48750E8704B9}" srcOrd="1" destOrd="0" presId="urn:microsoft.com/office/officeart/2005/8/layout/orgChart1#1"/>
    <dgm:cxn modelId="{B83A9BD1-0EF1-42DF-BAF6-A8188C2E3C84}" type="presParOf" srcId="{64E43B40-A136-4EE5-9AEC-EE083BAEF6ED}" destId="{9C56CA91-BAE8-44D0-B438-FB1D0E338171}" srcOrd="1" destOrd="0" presId="urn:microsoft.com/office/officeart/2005/8/layout/orgChart1#1"/>
    <dgm:cxn modelId="{0234561F-F80F-47E7-9614-E2EDF547F20F}" type="presParOf" srcId="{64E43B40-A136-4EE5-9AEC-EE083BAEF6ED}" destId="{34CAD260-1840-4494-BFC9-D4B8D5802928}" srcOrd="2" destOrd="0" presId="urn:microsoft.com/office/officeart/2005/8/layout/orgChart1#1"/>
    <dgm:cxn modelId="{4A13CE99-6106-4990-98D8-59E733CFCD7C}" type="presParOf" srcId="{F5C50FB1-402E-49B2-B0F9-504788DBF5EC}" destId="{2BE8CC2F-C335-452D-B642-945D0E818DCC}" srcOrd="4" destOrd="0" presId="urn:microsoft.com/office/officeart/2005/8/layout/orgChart1#1"/>
    <dgm:cxn modelId="{E79F0F67-9952-4FA8-8AD8-5549808120B3}" type="presParOf" srcId="{F5C50FB1-402E-49B2-B0F9-504788DBF5EC}" destId="{10A275DE-ACDB-430E-864D-1F406A4970E8}" srcOrd="5" destOrd="0" presId="urn:microsoft.com/office/officeart/2005/8/layout/orgChart1#1"/>
    <dgm:cxn modelId="{DD45B84C-5F61-4574-BCAF-00413FADBF24}" type="presParOf" srcId="{10A275DE-ACDB-430E-864D-1F406A4970E8}" destId="{265E89A5-FEB5-4C7A-8FED-AFF6DC498A2C}" srcOrd="0" destOrd="0" presId="urn:microsoft.com/office/officeart/2005/8/layout/orgChart1#1"/>
    <dgm:cxn modelId="{2CB175C9-7ECE-4C33-A48B-BB1FB4A019DD}" type="presParOf" srcId="{265E89A5-FEB5-4C7A-8FED-AFF6DC498A2C}" destId="{3EFFC5C1-F96C-493E-A7A0-EDC07AEFCBA1}" srcOrd="0" destOrd="0" presId="urn:microsoft.com/office/officeart/2005/8/layout/orgChart1#1"/>
    <dgm:cxn modelId="{D624B075-EFB8-44A6-9B60-08102BDB9083}" type="presParOf" srcId="{265E89A5-FEB5-4C7A-8FED-AFF6DC498A2C}" destId="{58B03669-FDC7-4C65-B3AB-834EB9B43179}" srcOrd="1" destOrd="0" presId="urn:microsoft.com/office/officeart/2005/8/layout/orgChart1#1"/>
    <dgm:cxn modelId="{FF0105C8-0770-4F2B-8832-797926F84D12}" type="presParOf" srcId="{10A275DE-ACDB-430E-864D-1F406A4970E8}" destId="{2B2BE82C-15EB-4D02-870A-9A19B8FE6120}" srcOrd="1" destOrd="0" presId="urn:microsoft.com/office/officeart/2005/8/layout/orgChart1#1"/>
    <dgm:cxn modelId="{AF86D58D-F196-4103-A4F7-A9483D4F5712}" type="presParOf" srcId="{10A275DE-ACDB-430E-864D-1F406A4970E8}" destId="{86C01EAC-71F6-422A-BDC8-A93E4F24E7D2}" srcOrd="2" destOrd="0" presId="urn:microsoft.com/office/officeart/2005/8/layout/orgChart1#1"/>
    <dgm:cxn modelId="{FEA7AF67-0B56-4513-A766-5EFB445C4344}" type="presParOf" srcId="{F5C50FB1-402E-49B2-B0F9-504788DBF5EC}" destId="{5B034BAC-7A1A-4092-B906-B1536AD6AE48}" srcOrd="6" destOrd="0" presId="urn:microsoft.com/office/officeart/2005/8/layout/orgChart1#1"/>
    <dgm:cxn modelId="{FC97D57D-0415-44E4-BA98-74A698D6E393}" type="presParOf" srcId="{F5C50FB1-402E-49B2-B0F9-504788DBF5EC}" destId="{B1B0D818-F4D8-4E07-90C8-E085A92FF6D7}" srcOrd="7" destOrd="0" presId="urn:microsoft.com/office/officeart/2005/8/layout/orgChart1#1"/>
    <dgm:cxn modelId="{C73F68F2-53D4-49F9-9115-74F61DFB3A49}" type="presParOf" srcId="{B1B0D818-F4D8-4E07-90C8-E085A92FF6D7}" destId="{624B069B-C82F-4B97-AF64-F0EC16E8069E}" srcOrd="0" destOrd="0" presId="urn:microsoft.com/office/officeart/2005/8/layout/orgChart1#1"/>
    <dgm:cxn modelId="{F82CD62C-6876-402C-B457-CF59E3969BBA}" type="presParOf" srcId="{624B069B-C82F-4B97-AF64-F0EC16E8069E}" destId="{0DF0E7EB-5190-442D-9BD7-67397A4CFF20}" srcOrd="0" destOrd="0" presId="urn:microsoft.com/office/officeart/2005/8/layout/orgChart1#1"/>
    <dgm:cxn modelId="{45321905-142F-4C07-887C-01E2F9369EC8}" type="presParOf" srcId="{624B069B-C82F-4B97-AF64-F0EC16E8069E}" destId="{D898C3AA-FD0B-4FDF-A21E-885C78AB78F0}" srcOrd="1" destOrd="0" presId="urn:microsoft.com/office/officeart/2005/8/layout/orgChart1#1"/>
    <dgm:cxn modelId="{19EA394F-3FF8-42DE-8871-ED7030BCC87A}" type="presParOf" srcId="{B1B0D818-F4D8-4E07-90C8-E085A92FF6D7}" destId="{DD6C0525-F74A-4592-9AAB-2101882F0B30}" srcOrd="1" destOrd="0" presId="urn:microsoft.com/office/officeart/2005/8/layout/orgChart1#1"/>
    <dgm:cxn modelId="{D3D25092-31DD-41DA-8B43-F71918807B5B}" type="presParOf" srcId="{B1B0D818-F4D8-4E07-90C8-E085A92FF6D7}" destId="{90AA9995-6836-4416-8EB9-EBBB5B2D31E2}" srcOrd="2" destOrd="0" presId="urn:microsoft.com/office/officeart/2005/8/layout/orgChart1#1"/>
    <dgm:cxn modelId="{A69E1B77-16A4-42C9-B4F3-E184DFDE2C5B}" type="presParOf" srcId="{F5C50FB1-402E-49B2-B0F9-504788DBF5EC}" destId="{DE72792F-2803-401C-8C39-3C9CF23B5BE8}" srcOrd="8" destOrd="0" presId="urn:microsoft.com/office/officeart/2005/8/layout/orgChart1#1"/>
    <dgm:cxn modelId="{C35938B2-1487-4FDE-AA1F-792176F32D5D}" type="presParOf" srcId="{F5C50FB1-402E-49B2-B0F9-504788DBF5EC}" destId="{2CE2442E-6735-445A-9CED-CC5E63CBEDFA}" srcOrd="9" destOrd="0" presId="urn:microsoft.com/office/officeart/2005/8/layout/orgChart1#1"/>
    <dgm:cxn modelId="{BE53885B-C14F-4AFD-B096-173B3EF20BD0}" type="presParOf" srcId="{2CE2442E-6735-445A-9CED-CC5E63CBEDFA}" destId="{C07DECB6-A2AB-41C4-A386-1AE8B8F1043D}" srcOrd="0" destOrd="0" presId="urn:microsoft.com/office/officeart/2005/8/layout/orgChart1#1"/>
    <dgm:cxn modelId="{11E72A3C-6740-4BDC-BCEF-82CE3E6C2BB4}" type="presParOf" srcId="{C07DECB6-A2AB-41C4-A386-1AE8B8F1043D}" destId="{AEE53F49-6FB3-45ED-A0FC-75FEDA6BB66D}" srcOrd="0" destOrd="0" presId="urn:microsoft.com/office/officeart/2005/8/layout/orgChart1#1"/>
    <dgm:cxn modelId="{E8826973-BE3F-4889-8ED5-73969DBE91F2}" type="presParOf" srcId="{C07DECB6-A2AB-41C4-A386-1AE8B8F1043D}" destId="{22519ECD-DC78-4F7A-814E-C13B17FE6269}" srcOrd="1" destOrd="0" presId="urn:microsoft.com/office/officeart/2005/8/layout/orgChart1#1"/>
    <dgm:cxn modelId="{6F9A8937-43AF-4624-9392-865F60A2B2E5}" type="presParOf" srcId="{2CE2442E-6735-445A-9CED-CC5E63CBEDFA}" destId="{B5EBA289-160D-4557-96D5-940E3D1C08F7}" srcOrd="1" destOrd="0" presId="urn:microsoft.com/office/officeart/2005/8/layout/orgChart1#1"/>
    <dgm:cxn modelId="{3D47D58A-1833-4C8C-9A38-CFF56BF7BA0D}" type="presParOf" srcId="{2CE2442E-6735-445A-9CED-CC5E63CBEDFA}" destId="{48544657-2CDE-4600-9C0F-390C31448F45}" srcOrd="2" destOrd="0" presId="urn:microsoft.com/office/officeart/2005/8/layout/orgChart1#1"/>
    <dgm:cxn modelId="{1F1E72A4-C959-4CAB-851B-137F124D6644}" type="presParOf" srcId="{F5C50FB1-402E-49B2-B0F9-504788DBF5EC}" destId="{7FA01BD1-20E1-44EE-BEDE-977AA8F9E7E9}" srcOrd="10" destOrd="0" presId="urn:microsoft.com/office/officeart/2005/8/layout/orgChart1#1"/>
    <dgm:cxn modelId="{B1C2AA2D-62F6-41DC-9D10-0B513053A996}" type="presParOf" srcId="{F5C50FB1-402E-49B2-B0F9-504788DBF5EC}" destId="{BD116120-2F71-461C-A179-0AFF1F1B73F7}" srcOrd="11" destOrd="0" presId="urn:microsoft.com/office/officeart/2005/8/layout/orgChart1#1"/>
    <dgm:cxn modelId="{F0E3E043-96F7-4EA4-BC66-2E951CB06044}" type="presParOf" srcId="{BD116120-2F71-461C-A179-0AFF1F1B73F7}" destId="{F083F31E-C9DA-43D5-BFF1-2AC8A5BDF021}" srcOrd="0" destOrd="0" presId="urn:microsoft.com/office/officeart/2005/8/layout/orgChart1#1"/>
    <dgm:cxn modelId="{2D98CCEF-140B-4686-BB4D-F2DDE9DF18BE}" type="presParOf" srcId="{F083F31E-C9DA-43D5-BFF1-2AC8A5BDF021}" destId="{B81AC54A-DC9E-48F3-B9DF-CA63D49A3ED9}" srcOrd="0" destOrd="0" presId="urn:microsoft.com/office/officeart/2005/8/layout/orgChart1#1"/>
    <dgm:cxn modelId="{C43CC992-C426-487D-9D8B-ADA6578EC0D6}" type="presParOf" srcId="{F083F31E-C9DA-43D5-BFF1-2AC8A5BDF021}" destId="{1CA8A0B5-E499-4BDB-BE3B-71364009C815}" srcOrd="1" destOrd="0" presId="urn:microsoft.com/office/officeart/2005/8/layout/orgChart1#1"/>
    <dgm:cxn modelId="{AF767C61-DC3C-49B1-AD64-33231EEDDC9C}" type="presParOf" srcId="{BD116120-2F71-461C-A179-0AFF1F1B73F7}" destId="{AFC4119A-F9E3-40D1-8226-359A370B249D}" srcOrd="1" destOrd="0" presId="urn:microsoft.com/office/officeart/2005/8/layout/orgChart1#1"/>
    <dgm:cxn modelId="{7F28EE7A-B704-4D35-8E9B-EB8A9D702546}" type="presParOf" srcId="{AFC4119A-F9E3-40D1-8226-359A370B249D}" destId="{885C52D7-62B8-4C0F-A501-8A3C1BCDBAB7}" srcOrd="0" destOrd="0" presId="urn:microsoft.com/office/officeart/2005/8/layout/orgChart1#1"/>
    <dgm:cxn modelId="{76CF9908-D738-45C6-B06E-9C67FCE95E5D}" type="presParOf" srcId="{AFC4119A-F9E3-40D1-8226-359A370B249D}" destId="{3578E771-DA96-4B68-BD12-D2F0D4A2EBCA}" srcOrd="1" destOrd="0" presId="urn:microsoft.com/office/officeart/2005/8/layout/orgChart1#1"/>
    <dgm:cxn modelId="{46D8783D-AE69-4346-AF6E-A0C74C3A081E}" type="presParOf" srcId="{3578E771-DA96-4B68-BD12-D2F0D4A2EBCA}" destId="{AFF08E50-5F85-4C38-B82B-6C80EB3CAECD}" srcOrd="0" destOrd="0" presId="urn:microsoft.com/office/officeart/2005/8/layout/orgChart1#1"/>
    <dgm:cxn modelId="{EE727EDC-FF25-4F39-B928-A28AFFD1AEA8}" type="presParOf" srcId="{AFF08E50-5F85-4C38-B82B-6C80EB3CAECD}" destId="{00F5AD39-B51E-4BAA-A84A-F37CFA8168DA}" srcOrd="0" destOrd="0" presId="urn:microsoft.com/office/officeart/2005/8/layout/orgChart1#1"/>
    <dgm:cxn modelId="{87C63AA3-904E-48C8-878A-7A780B99C04C}" type="presParOf" srcId="{AFF08E50-5F85-4C38-B82B-6C80EB3CAECD}" destId="{EE82AF3D-8B57-45B1-B236-211B3AF37179}" srcOrd="1" destOrd="0" presId="urn:microsoft.com/office/officeart/2005/8/layout/orgChart1#1"/>
    <dgm:cxn modelId="{33A8D5A7-7499-4A90-B8E2-87E2F6FF9688}" type="presParOf" srcId="{3578E771-DA96-4B68-BD12-D2F0D4A2EBCA}" destId="{F0AEF505-1CBB-46AC-B66D-7A7057987A94}" srcOrd="1" destOrd="0" presId="urn:microsoft.com/office/officeart/2005/8/layout/orgChart1#1"/>
    <dgm:cxn modelId="{D18A3CDD-C3F8-4EE1-A6E4-C6A6E8FCFA38}" type="presParOf" srcId="{3578E771-DA96-4B68-BD12-D2F0D4A2EBCA}" destId="{BDEEA09E-FF09-4D68-9CAE-E27B92CE8CA4}" srcOrd="2" destOrd="0" presId="urn:microsoft.com/office/officeart/2005/8/layout/orgChart1#1"/>
    <dgm:cxn modelId="{FE7A1527-1588-4FDD-93E9-E50B0153A24D}" type="presParOf" srcId="{AFC4119A-F9E3-40D1-8226-359A370B249D}" destId="{0E8E7CF8-1E43-437E-BAB3-3D6000BFFF55}" srcOrd="2" destOrd="0" presId="urn:microsoft.com/office/officeart/2005/8/layout/orgChart1#1"/>
    <dgm:cxn modelId="{1A14F386-5A7B-4A1E-87C5-1D771F914529}" type="presParOf" srcId="{AFC4119A-F9E3-40D1-8226-359A370B249D}" destId="{CC589D25-EA63-4404-8F6F-47322E6D67EB}" srcOrd="3" destOrd="0" presId="urn:microsoft.com/office/officeart/2005/8/layout/orgChart1#1"/>
    <dgm:cxn modelId="{AD0700B1-D696-45FB-AF75-34FF74E13DF4}" type="presParOf" srcId="{CC589D25-EA63-4404-8F6F-47322E6D67EB}" destId="{1E7CFBAF-75D9-4337-A957-C7B68790E2B4}" srcOrd="0" destOrd="0" presId="urn:microsoft.com/office/officeart/2005/8/layout/orgChart1#1"/>
    <dgm:cxn modelId="{C0576178-F9B1-45F0-842A-0A448F7CE488}" type="presParOf" srcId="{1E7CFBAF-75D9-4337-A957-C7B68790E2B4}" destId="{2370C263-9C89-4F79-86A0-CA3B9B9C93B0}" srcOrd="0" destOrd="0" presId="urn:microsoft.com/office/officeart/2005/8/layout/orgChart1#1"/>
    <dgm:cxn modelId="{8F859D9E-7780-4202-99BC-61A317D81119}" type="presParOf" srcId="{1E7CFBAF-75D9-4337-A957-C7B68790E2B4}" destId="{81437CB2-37E5-460D-83A8-487858B9FD61}" srcOrd="1" destOrd="0" presId="urn:microsoft.com/office/officeart/2005/8/layout/orgChart1#1"/>
    <dgm:cxn modelId="{6E6A8208-A6FB-45A9-AF60-CA39C2BFB090}" type="presParOf" srcId="{CC589D25-EA63-4404-8F6F-47322E6D67EB}" destId="{52673289-758A-42E2-87C4-D34E5486EE6E}" srcOrd="1" destOrd="0" presId="urn:microsoft.com/office/officeart/2005/8/layout/orgChart1#1"/>
    <dgm:cxn modelId="{6FD5FADA-E1A0-4C90-976F-C9E1A9C69E9F}" type="presParOf" srcId="{CC589D25-EA63-4404-8F6F-47322E6D67EB}" destId="{C8536BB9-6C92-4ABE-9E3B-6BD4DF3136AA}" srcOrd="2" destOrd="0" presId="urn:microsoft.com/office/officeart/2005/8/layout/orgChart1#1"/>
    <dgm:cxn modelId="{A012D115-9C0E-450B-A6C9-7A40691696FD}" type="presParOf" srcId="{BD116120-2F71-461C-A179-0AFF1F1B73F7}" destId="{0D6CED40-7022-4ADB-95A4-D3EB15C03ADE}" srcOrd="2" destOrd="0" presId="urn:microsoft.com/office/officeart/2005/8/layout/orgChart1#1"/>
    <dgm:cxn modelId="{274847B2-E4B2-4AE0-9350-337784680038}" type="presParOf" srcId="{1DF3DDB8-AD94-442B-B393-91059D2F3A71}" destId="{41810EBF-6938-491B-9645-1F55C190E068}" srcOrd="2" destOrd="0" presId="urn:microsoft.com/office/officeart/2005/8/layout/orgChart1#1"/>
    <dgm:cxn modelId="{2E25BAFD-78D7-4C75-95F3-013EF09F2436}" type="presParOf" srcId="{189CDB76-91F6-49A0-AB76-16401424A84D}" destId="{65545184-CFE2-46AF-A0EC-C47A1BEB3CEF}" srcOrd="2" destOrd="0" presId="urn:microsoft.com/office/officeart/2005/8/layout/orgChart1#1"/>
    <dgm:cxn modelId="{FF9F08CF-BA0C-4ADB-B3B4-906A2F366410}" type="presParOf" srcId="{189CDB76-91F6-49A0-AB76-16401424A84D}" destId="{333CF193-489C-4BB9-A4A5-214B2F68E33A}" srcOrd="3" destOrd="0" presId="urn:microsoft.com/office/officeart/2005/8/layout/orgChart1#1"/>
    <dgm:cxn modelId="{4F497BB7-5C09-45EE-893E-02C04AE167E2}" type="presParOf" srcId="{333CF193-489C-4BB9-A4A5-214B2F68E33A}" destId="{0BF7C46B-40CF-41A9-8519-C6F201E5F58B}" srcOrd="0" destOrd="0" presId="urn:microsoft.com/office/officeart/2005/8/layout/orgChart1#1"/>
    <dgm:cxn modelId="{F0A1CF76-3D38-4563-BAFB-31AEFE8C2018}" type="presParOf" srcId="{0BF7C46B-40CF-41A9-8519-C6F201E5F58B}" destId="{5BA4ADC2-CC4B-463D-AB6E-D80F5CF663BD}" srcOrd="0" destOrd="0" presId="urn:microsoft.com/office/officeart/2005/8/layout/orgChart1#1"/>
    <dgm:cxn modelId="{F88242C9-DD37-4AC8-9189-73AFEF45EC00}" type="presParOf" srcId="{0BF7C46B-40CF-41A9-8519-C6F201E5F58B}" destId="{5A517D2F-905D-40E9-88B8-DE45E87D9C1B}" srcOrd="1" destOrd="0" presId="urn:microsoft.com/office/officeart/2005/8/layout/orgChart1#1"/>
    <dgm:cxn modelId="{85648A36-037A-416B-9483-EFB5F32E6F1D}" type="presParOf" srcId="{333CF193-489C-4BB9-A4A5-214B2F68E33A}" destId="{27E40288-E9DE-4C3D-AE33-67480DF2793E}" srcOrd="1" destOrd="0" presId="urn:microsoft.com/office/officeart/2005/8/layout/orgChart1#1"/>
    <dgm:cxn modelId="{1C2465F3-8386-4C20-BF54-BD2AAFB02D82}" type="presParOf" srcId="{27E40288-E9DE-4C3D-AE33-67480DF2793E}" destId="{EAD1AB78-D42A-4E90-81F5-C675F4E490E6}" srcOrd="0" destOrd="0" presId="urn:microsoft.com/office/officeart/2005/8/layout/orgChart1#1"/>
    <dgm:cxn modelId="{7642DC84-225F-4780-999B-57DDCAE8D97F}" type="presParOf" srcId="{27E40288-E9DE-4C3D-AE33-67480DF2793E}" destId="{BC6A17AD-B332-4B13-A9EE-20E26CC161F4}" srcOrd="1" destOrd="0" presId="urn:microsoft.com/office/officeart/2005/8/layout/orgChart1#1"/>
    <dgm:cxn modelId="{E3413E49-7DCE-45B1-9F2A-AA039CBF7A64}" type="presParOf" srcId="{BC6A17AD-B332-4B13-A9EE-20E26CC161F4}" destId="{488621D2-3FD0-4C5C-B86C-BF7E3F746E49}" srcOrd="0" destOrd="0" presId="urn:microsoft.com/office/officeart/2005/8/layout/orgChart1#1"/>
    <dgm:cxn modelId="{98B4382F-FF7D-4123-9936-289FB52D203D}" type="presParOf" srcId="{488621D2-3FD0-4C5C-B86C-BF7E3F746E49}" destId="{CCFF546A-9AA1-49BB-A0DD-6543C0B4302B}" srcOrd="0" destOrd="0" presId="urn:microsoft.com/office/officeart/2005/8/layout/orgChart1#1"/>
    <dgm:cxn modelId="{B3D540BC-854A-402B-B211-C32AE72E1BE7}" type="presParOf" srcId="{488621D2-3FD0-4C5C-B86C-BF7E3F746E49}" destId="{3F51C01F-541D-4590-980D-0E40BB1F385C}" srcOrd="1" destOrd="0" presId="urn:microsoft.com/office/officeart/2005/8/layout/orgChart1#1"/>
    <dgm:cxn modelId="{0858A2E3-5B5F-40F5-B0FF-1E644EA5D55B}" type="presParOf" srcId="{BC6A17AD-B332-4B13-A9EE-20E26CC161F4}" destId="{EA336278-EE08-4304-9B21-58CB29E05AD8}" srcOrd="1" destOrd="0" presId="urn:microsoft.com/office/officeart/2005/8/layout/orgChart1#1"/>
    <dgm:cxn modelId="{EE6D79B9-7B86-4D35-B389-9D1F9F5E8364}" type="presParOf" srcId="{EA336278-EE08-4304-9B21-58CB29E05AD8}" destId="{F7B03CF1-6DC1-45BD-9CF4-1532A6B26DD0}" srcOrd="0" destOrd="0" presId="urn:microsoft.com/office/officeart/2005/8/layout/orgChart1#1"/>
    <dgm:cxn modelId="{5F6DA3F4-E9B8-466B-8AFD-76719300FBA8}" type="presParOf" srcId="{EA336278-EE08-4304-9B21-58CB29E05AD8}" destId="{86739CE4-92E6-4F40-993D-35900C447E45}" srcOrd="1" destOrd="0" presId="urn:microsoft.com/office/officeart/2005/8/layout/orgChart1#1"/>
    <dgm:cxn modelId="{2965EEE1-00B3-425D-A02F-3EFD04E7BDC2}" type="presParOf" srcId="{86739CE4-92E6-4F40-993D-35900C447E45}" destId="{E3AE7138-D8E2-4DF1-B010-E25446E7FE4C}" srcOrd="0" destOrd="0" presId="urn:microsoft.com/office/officeart/2005/8/layout/orgChart1#1"/>
    <dgm:cxn modelId="{5A5D44A3-275F-4E0A-A491-DC73980B87F5}" type="presParOf" srcId="{E3AE7138-D8E2-4DF1-B010-E25446E7FE4C}" destId="{0B2BC6BE-3772-4CB7-9F48-B6929EBAEB7B}" srcOrd="0" destOrd="0" presId="urn:microsoft.com/office/officeart/2005/8/layout/orgChart1#1"/>
    <dgm:cxn modelId="{9F8BFA7C-863B-41F5-ACA6-C1793722DD51}" type="presParOf" srcId="{E3AE7138-D8E2-4DF1-B010-E25446E7FE4C}" destId="{36DAC57B-3A6A-4A62-93FC-18670F5E0770}" srcOrd="1" destOrd="0" presId="urn:microsoft.com/office/officeart/2005/8/layout/orgChart1#1"/>
    <dgm:cxn modelId="{A6DE7ADD-F0EB-4D5A-BBC9-BD7E809BB335}" type="presParOf" srcId="{86739CE4-92E6-4F40-993D-35900C447E45}" destId="{32AFFE24-4A11-4A8C-8D45-0AC84EF1D2FF}" srcOrd="1" destOrd="0" presId="urn:microsoft.com/office/officeart/2005/8/layout/orgChart1#1"/>
    <dgm:cxn modelId="{8D7E79BF-01A6-4799-B719-45BE63C8C3C0}" type="presParOf" srcId="{32AFFE24-4A11-4A8C-8D45-0AC84EF1D2FF}" destId="{69BBA6E0-D675-47E6-B896-12FD7421E251}" srcOrd="0" destOrd="0" presId="urn:microsoft.com/office/officeart/2005/8/layout/orgChart1#1"/>
    <dgm:cxn modelId="{A76BC323-A729-42C9-B212-3585CB0A6362}" type="presParOf" srcId="{32AFFE24-4A11-4A8C-8D45-0AC84EF1D2FF}" destId="{1B09F100-82F9-4E5A-A18D-6F5DE76B0E08}" srcOrd="1" destOrd="0" presId="urn:microsoft.com/office/officeart/2005/8/layout/orgChart1#1"/>
    <dgm:cxn modelId="{EC9B1A4E-D25A-4C8E-8CBB-E52DD4243484}" type="presParOf" srcId="{1B09F100-82F9-4E5A-A18D-6F5DE76B0E08}" destId="{D00BE415-A674-4FCA-A0DD-78324CE610CA}" srcOrd="0" destOrd="0" presId="urn:microsoft.com/office/officeart/2005/8/layout/orgChart1#1"/>
    <dgm:cxn modelId="{42C14E32-8718-41D1-B134-F6F03571F569}" type="presParOf" srcId="{D00BE415-A674-4FCA-A0DD-78324CE610CA}" destId="{49D83E01-5FDE-4DFB-A1B2-6F12F13AD803}" srcOrd="0" destOrd="0" presId="urn:microsoft.com/office/officeart/2005/8/layout/orgChart1#1"/>
    <dgm:cxn modelId="{2F0808A5-F814-444E-84D7-6679264F8350}" type="presParOf" srcId="{D00BE415-A674-4FCA-A0DD-78324CE610CA}" destId="{0A23C016-0DAB-4453-B371-7E3C77C6AFBB}" srcOrd="1" destOrd="0" presId="urn:microsoft.com/office/officeart/2005/8/layout/orgChart1#1"/>
    <dgm:cxn modelId="{F24FB7F5-003B-4FFF-85F4-86CDCD16D4D8}" type="presParOf" srcId="{1B09F100-82F9-4E5A-A18D-6F5DE76B0E08}" destId="{7BBA08C6-9F93-4EB8-825A-C1A899852F51}" srcOrd="1" destOrd="0" presId="urn:microsoft.com/office/officeart/2005/8/layout/orgChart1#1"/>
    <dgm:cxn modelId="{D59CBD47-7805-46A9-9937-E60D58A19705}" type="presParOf" srcId="{1B09F100-82F9-4E5A-A18D-6F5DE76B0E08}" destId="{421290B0-97AE-4FE9-9CE7-BD8A7BF19498}" srcOrd="2" destOrd="0" presId="urn:microsoft.com/office/officeart/2005/8/layout/orgChart1#1"/>
    <dgm:cxn modelId="{324B6F37-9CCE-423A-BE08-5F36B9DA511F}" type="presParOf" srcId="{32AFFE24-4A11-4A8C-8D45-0AC84EF1D2FF}" destId="{9B8CD427-CF13-4441-A298-142BBF79741E}" srcOrd="2" destOrd="0" presId="urn:microsoft.com/office/officeart/2005/8/layout/orgChart1#1"/>
    <dgm:cxn modelId="{4B705D1D-7F5A-4522-B070-CCA3F29CADDB}" type="presParOf" srcId="{32AFFE24-4A11-4A8C-8D45-0AC84EF1D2FF}" destId="{31A53662-707A-43AB-9BF1-D664248F2DC3}" srcOrd="3" destOrd="0" presId="urn:microsoft.com/office/officeart/2005/8/layout/orgChart1#1"/>
    <dgm:cxn modelId="{7BAB8D08-3A8A-4FF2-811F-155E4D1F77F8}" type="presParOf" srcId="{31A53662-707A-43AB-9BF1-D664248F2DC3}" destId="{995EB033-6A8F-4A88-A0F0-B3F981BE9E3D}" srcOrd="0" destOrd="0" presId="urn:microsoft.com/office/officeart/2005/8/layout/orgChart1#1"/>
    <dgm:cxn modelId="{51BE35D6-E6F5-4F73-8352-9B5D621D5936}" type="presParOf" srcId="{995EB033-6A8F-4A88-A0F0-B3F981BE9E3D}" destId="{07A919FB-CB73-4125-AE69-29039B649992}" srcOrd="0" destOrd="0" presId="urn:microsoft.com/office/officeart/2005/8/layout/orgChart1#1"/>
    <dgm:cxn modelId="{F7BD7770-1999-4946-A680-38B95BDFCF8F}" type="presParOf" srcId="{995EB033-6A8F-4A88-A0F0-B3F981BE9E3D}" destId="{F1AFF6A6-FACA-454C-8F2A-F0936964BB6B}" srcOrd="1" destOrd="0" presId="urn:microsoft.com/office/officeart/2005/8/layout/orgChart1#1"/>
    <dgm:cxn modelId="{6E19B675-EA0F-4516-B5FC-A6A99E7B49AC}" type="presParOf" srcId="{31A53662-707A-43AB-9BF1-D664248F2DC3}" destId="{18B6347E-146B-4B19-BF95-D1363C5DF16F}" srcOrd="1" destOrd="0" presId="urn:microsoft.com/office/officeart/2005/8/layout/orgChart1#1"/>
    <dgm:cxn modelId="{FFEA2171-7B30-458E-B3C4-3932200A98D2}" type="presParOf" srcId="{31A53662-707A-43AB-9BF1-D664248F2DC3}" destId="{5191D36C-4C83-4CAE-9DA0-4BC3F179EA18}" srcOrd="2" destOrd="0" presId="urn:microsoft.com/office/officeart/2005/8/layout/orgChart1#1"/>
    <dgm:cxn modelId="{C973FAD6-10D8-49AA-B77B-851ACDA53C41}" type="presParOf" srcId="{86739CE4-92E6-4F40-993D-35900C447E45}" destId="{840B2FCE-291E-41DD-BD0D-11B1C071E162}" srcOrd="2" destOrd="0" presId="urn:microsoft.com/office/officeart/2005/8/layout/orgChart1#1"/>
    <dgm:cxn modelId="{B8AE78FA-69B5-440C-A36D-033B02CA3C08}" type="presParOf" srcId="{EA336278-EE08-4304-9B21-58CB29E05AD8}" destId="{C0263CC9-9524-4DC2-98C6-AA2A8AE8E0DA}" srcOrd="2" destOrd="0" presId="urn:microsoft.com/office/officeart/2005/8/layout/orgChart1#1"/>
    <dgm:cxn modelId="{672E4326-4EC9-4CAC-B9BA-1F0FDD848175}" type="presParOf" srcId="{EA336278-EE08-4304-9B21-58CB29E05AD8}" destId="{4DA88183-8730-4F49-B67E-EAC717641003}" srcOrd="3" destOrd="0" presId="urn:microsoft.com/office/officeart/2005/8/layout/orgChart1#1"/>
    <dgm:cxn modelId="{54721640-F3DA-440C-AC01-2524C11E4F98}" type="presParOf" srcId="{4DA88183-8730-4F49-B67E-EAC717641003}" destId="{10142500-3AF0-4D48-B1AA-2CB3064BD6A5}" srcOrd="0" destOrd="0" presId="urn:microsoft.com/office/officeart/2005/8/layout/orgChart1#1"/>
    <dgm:cxn modelId="{BDD3323C-55A0-457F-9861-0B91B58985B2}" type="presParOf" srcId="{10142500-3AF0-4D48-B1AA-2CB3064BD6A5}" destId="{3DBC2213-0CE9-4579-B045-18C99B2DE0F3}" srcOrd="0" destOrd="0" presId="urn:microsoft.com/office/officeart/2005/8/layout/orgChart1#1"/>
    <dgm:cxn modelId="{8891A807-8567-4D25-9C2A-0B8380FD0475}" type="presParOf" srcId="{10142500-3AF0-4D48-B1AA-2CB3064BD6A5}" destId="{47272B98-290A-4C61-B1A1-B4FC9D103AAF}" srcOrd="1" destOrd="0" presId="urn:microsoft.com/office/officeart/2005/8/layout/orgChart1#1"/>
    <dgm:cxn modelId="{DEC5B684-6B51-4397-9AC9-4ABCEE6EBF48}" type="presParOf" srcId="{4DA88183-8730-4F49-B67E-EAC717641003}" destId="{3E60C4CE-F4BA-4712-AF11-C2CC9F474377}" srcOrd="1" destOrd="0" presId="urn:microsoft.com/office/officeart/2005/8/layout/orgChart1#1"/>
    <dgm:cxn modelId="{22922135-BCC1-4D26-8500-82CF529F21BC}" type="presParOf" srcId="{3E60C4CE-F4BA-4712-AF11-C2CC9F474377}" destId="{EE3CB0F5-9E1B-4196-B302-C2542F965360}" srcOrd="0" destOrd="0" presId="urn:microsoft.com/office/officeart/2005/8/layout/orgChart1#1"/>
    <dgm:cxn modelId="{178836AF-5024-487A-A165-6F622A8168C7}" type="presParOf" srcId="{3E60C4CE-F4BA-4712-AF11-C2CC9F474377}" destId="{32D10D28-BBD0-4FE0-A0A5-EDB9F87F211F}" srcOrd="1" destOrd="0" presId="urn:microsoft.com/office/officeart/2005/8/layout/orgChart1#1"/>
    <dgm:cxn modelId="{8478434E-3A31-4180-9AE0-869793D214B4}" type="presParOf" srcId="{32D10D28-BBD0-4FE0-A0A5-EDB9F87F211F}" destId="{32890753-B061-4D5E-93E5-6C206DFADC20}" srcOrd="0" destOrd="0" presId="urn:microsoft.com/office/officeart/2005/8/layout/orgChart1#1"/>
    <dgm:cxn modelId="{6A0BA2D6-1F25-40F1-8487-BC1F80987568}" type="presParOf" srcId="{32890753-B061-4D5E-93E5-6C206DFADC20}" destId="{90205850-085E-41B0-B7E5-B885B075FDBE}" srcOrd="0" destOrd="0" presId="urn:microsoft.com/office/officeart/2005/8/layout/orgChart1#1"/>
    <dgm:cxn modelId="{2EC6852B-15B8-422B-9F72-DFC6DE4FCD3A}" type="presParOf" srcId="{32890753-B061-4D5E-93E5-6C206DFADC20}" destId="{9E24944A-A2BE-4B14-BB96-902E4B3217AF}" srcOrd="1" destOrd="0" presId="urn:microsoft.com/office/officeart/2005/8/layout/orgChart1#1"/>
    <dgm:cxn modelId="{B4E0B78E-D220-479F-896B-AD512D1C6BE6}" type="presParOf" srcId="{32D10D28-BBD0-4FE0-A0A5-EDB9F87F211F}" destId="{3EFE0A52-920C-41AB-A5F2-C368C72109D0}" srcOrd="1" destOrd="0" presId="urn:microsoft.com/office/officeart/2005/8/layout/orgChart1#1"/>
    <dgm:cxn modelId="{F09F3895-518E-494C-A78C-7C858603821E}" type="presParOf" srcId="{32D10D28-BBD0-4FE0-A0A5-EDB9F87F211F}" destId="{0D1CF92B-8B66-4456-A03D-F129B1CC8C42}" srcOrd="2" destOrd="0" presId="urn:microsoft.com/office/officeart/2005/8/layout/orgChart1#1"/>
    <dgm:cxn modelId="{E6B28814-6E64-4AC6-92D8-3AA3F0038741}" type="presParOf" srcId="{4DA88183-8730-4F49-B67E-EAC717641003}" destId="{3DEA29B5-375D-4624-8FB1-CBF4AA601CE1}" srcOrd="2" destOrd="0" presId="urn:microsoft.com/office/officeart/2005/8/layout/orgChart1#1"/>
    <dgm:cxn modelId="{E806A824-E0B2-4969-B2F5-ADDD257FDD0E}" type="presParOf" srcId="{BC6A17AD-B332-4B13-A9EE-20E26CC161F4}" destId="{49BB737E-D9DD-4CFB-B41D-AFB92D07FD63}" srcOrd="2" destOrd="0" presId="urn:microsoft.com/office/officeart/2005/8/layout/orgChart1#1"/>
    <dgm:cxn modelId="{DDC2B40F-585A-4DCB-B8D8-FB99CD9AC56A}" type="presParOf" srcId="{27E40288-E9DE-4C3D-AE33-67480DF2793E}" destId="{780F854E-A04C-49EE-A106-C523EE80B29F}" srcOrd="2" destOrd="0" presId="urn:microsoft.com/office/officeart/2005/8/layout/orgChart1#1"/>
    <dgm:cxn modelId="{29071DA4-CE81-4359-A4D0-B807FDF78055}" type="presParOf" srcId="{27E40288-E9DE-4C3D-AE33-67480DF2793E}" destId="{C779FF8D-498A-4BC2-814E-41F2947F7331}" srcOrd="3" destOrd="0" presId="urn:microsoft.com/office/officeart/2005/8/layout/orgChart1#1"/>
    <dgm:cxn modelId="{D11046C2-9B74-4C09-AA10-AD1DD8E3B0D3}" type="presParOf" srcId="{C779FF8D-498A-4BC2-814E-41F2947F7331}" destId="{EA489CDA-D543-415E-84D7-525284E939A4}" srcOrd="0" destOrd="0" presId="urn:microsoft.com/office/officeart/2005/8/layout/orgChart1#1"/>
    <dgm:cxn modelId="{628FC96D-EE15-423F-90FC-C56545820FC6}" type="presParOf" srcId="{EA489CDA-D543-415E-84D7-525284E939A4}" destId="{2D47FD96-1F74-4E9D-ABED-A242558188CB}" srcOrd="0" destOrd="0" presId="urn:microsoft.com/office/officeart/2005/8/layout/orgChart1#1"/>
    <dgm:cxn modelId="{1E2CA002-FCE0-4420-9C0A-1DBA8CF872B2}" type="presParOf" srcId="{EA489CDA-D543-415E-84D7-525284E939A4}" destId="{B0619B53-2C4C-499C-896B-AD5B64DFDD47}" srcOrd="1" destOrd="0" presId="urn:microsoft.com/office/officeart/2005/8/layout/orgChart1#1"/>
    <dgm:cxn modelId="{B8C96CE2-E4B2-461D-B1AD-6465D86B85F7}" type="presParOf" srcId="{C779FF8D-498A-4BC2-814E-41F2947F7331}" destId="{35588034-E3EA-4B1E-A97C-F4FC898A2B9D}" srcOrd="1" destOrd="0" presId="urn:microsoft.com/office/officeart/2005/8/layout/orgChart1#1"/>
    <dgm:cxn modelId="{EF674222-1AC8-4E9C-A8CA-8F78990279C4}" type="presParOf" srcId="{35588034-E3EA-4B1E-A97C-F4FC898A2B9D}" destId="{900EDCA5-AE9F-438B-99C7-6294E4464F1B}" srcOrd="0" destOrd="0" presId="urn:microsoft.com/office/officeart/2005/8/layout/orgChart1#1"/>
    <dgm:cxn modelId="{A3F7AB4F-A14C-47AA-A5E8-9A3CB8FE1FC4}" type="presParOf" srcId="{35588034-E3EA-4B1E-A97C-F4FC898A2B9D}" destId="{27FE0227-AC99-4E68-9ABB-E53A5300B3BF}" srcOrd="1" destOrd="0" presId="urn:microsoft.com/office/officeart/2005/8/layout/orgChart1#1"/>
    <dgm:cxn modelId="{31EB7764-C98F-46F6-A126-74F2F706AFDD}" type="presParOf" srcId="{27FE0227-AC99-4E68-9ABB-E53A5300B3BF}" destId="{218CDED5-C945-4992-9673-64CFB8BBC473}" srcOrd="0" destOrd="0" presId="urn:microsoft.com/office/officeart/2005/8/layout/orgChart1#1"/>
    <dgm:cxn modelId="{E7CA72E3-2F1A-4DC9-BE0E-430A78081CDF}" type="presParOf" srcId="{218CDED5-C945-4992-9673-64CFB8BBC473}" destId="{CE9D5238-0915-4F96-8115-449E437BC010}" srcOrd="0" destOrd="0" presId="urn:microsoft.com/office/officeart/2005/8/layout/orgChart1#1"/>
    <dgm:cxn modelId="{32FC3FD7-77CC-4BDA-8606-4CD847B4640F}" type="presParOf" srcId="{218CDED5-C945-4992-9673-64CFB8BBC473}" destId="{BB023D13-A130-4026-9042-B9E792DC5163}" srcOrd="1" destOrd="0" presId="urn:microsoft.com/office/officeart/2005/8/layout/orgChart1#1"/>
    <dgm:cxn modelId="{134C6942-27C0-412E-B8AF-99274DBE9A9B}" type="presParOf" srcId="{27FE0227-AC99-4E68-9ABB-E53A5300B3BF}" destId="{89849B33-39BF-4857-AF66-94054CF0BAA8}" srcOrd="1" destOrd="0" presId="urn:microsoft.com/office/officeart/2005/8/layout/orgChart1#1"/>
    <dgm:cxn modelId="{0410C6D1-92FA-4CF8-9C86-8047D9321A66}" type="presParOf" srcId="{27FE0227-AC99-4E68-9ABB-E53A5300B3BF}" destId="{550FF46F-5F68-407E-95BC-AAFACAF03D9A}" srcOrd="2" destOrd="0" presId="urn:microsoft.com/office/officeart/2005/8/layout/orgChart1#1"/>
    <dgm:cxn modelId="{FF739FEE-C300-41A7-B532-13F7F2AEE396}" type="presParOf" srcId="{35588034-E3EA-4B1E-A97C-F4FC898A2B9D}" destId="{BE8E1294-8627-4436-A91E-4A072EA60E59}" srcOrd="2" destOrd="0" presId="urn:microsoft.com/office/officeart/2005/8/layout/orgChart1#1"/>
    <dgm:cxn modelId="{8FCCA4B3-D68A-48C3-B296-33FB661F2A6A}" type="presParOf" srcId="{35588034-E3EA-4B1E-A97C-F4FC898A2B9D}" destId="{F1CD1C3C-259C-493B-8BB9-4251CC2DF9F0}" srcOrd="3" destOrd="0" presId="urn:microsoft.com/office/officeart/2005/8/layout/orgChart1#1"/>
    <dgm:cxn modelId="{8294E751-899A-4AD4-9D11-4FBF9F50AAC4}" type="presParOf" srcId="{F1CD1C3C-259C-493B-8BB9-4251CC2DF9F0}" destId="{D166E04C-B38E-433F-8D32-25DC61073A8A}" srcOrd="0" destOrd="0" presId="urn:microsoft.com/office/officeart/2005/8/layout/orgChart1#1"/>
    <dgm:cxn modelId="{CB2D1DF6-9950-4820-981E-FFD93BD983D3}" type="presParOf" srcId="{D166E04C-B38E-433F-8D32-25DC61073A8A}" destId="{1277AC94-C73E-4068-9633-4C04F6CDE8EB}" srcOrd="0" destOrd="0" presId="urn:microsoft.com/office/officeart/2005/8/layout/orgChart1#1"/>
    <dgm:cxn modelId="{A1458B1E-ED47-4B6A-A87D-32D470063866}" type="presParOf" srcId="{D166E04C-B38E-433F-8D32-25DC61073A8A}" destId="{BCDC0972-3BC4-4994-B14B-33F14A18F9C4}" srcOrd="1" destOrd="0" presId="urn:microsoft.com/office/officeart/2005/8/layout/orgChart1#1"/>
    <dgm:cxn modelId="{107F9A52-3F23-46D1-B22C-0AF5FBA73A5D}" type="presParOf" srcId="{F1CD1C3C-259C-493B-8BB9-4251CC2DF9F0}" destId="{F4E33C27-C045-439C-B849-6626F039F2ED}" srcOrd="1" destOrd="0" presId="urn:microsoft.com/office/officeart/2005/8/layout/orgChart1#1"/>
    <dgm:cxn modelId="{32F76364-3193-4073-9965-3104C70125D4}" type="presParOf" srcId="{F1CD1C3C-259C-493B-8BB9-4251CC2DF9F0}" destId="{CA467E1C-5235-4F6D-906D-5173F51E29BA}" srcOrd="2" destOrd="0" presId="urn:microsoft.com/office/officeart/2005/8/layout/orgChart1#1"/>
    <dgm:cxn modelId="{300C9F2B-A984-4B43-B813-C19BB74B2947}" type="presParOf" srcId="{C779FF8D-498A-4BC2-814E-41F2947F7331}" destId="{1CD18BC1-B6B1-4CA1-85CC-73152F989E5B}" srcOrd="2" destOrd="0" presId="urn:microsoft.com/office/officeart/2005/8/layout/orgChart1#1"/>
    <dgm:cxn modelId="{7866D67C-0638-4ED3-B648-66D7AADB1156}" type="presParOf" srcId="{27E40288-E9DE-4C3D-AE33-67480DF2793E}" destId="{94F88FD0-5A7B-43B7-A0E7-5751B401BDB9}" srcOrd="4" destOrd="0" presId="urn:microsoft.com/office/officeart/2005/8/layout/orgChart1#1"/>
    <dgm:cxn modelId="{78BC76F6-E754-4578-955F-4967B4B28C83}" type="presParOf" srcId="{27E40288-E9DE-4C3D-AE33-67480DF2793E}" destId="{3DEA80CC-E081-4561-91FB-00AF7B34BA9A}" srcOrd="5" destOrd="0" presId="urn:microsoft.com/office/officeart/2005/8/layout/orgChart1#1"/>
    <dgm:cxn modelId="{2355A875-53FD-4A24-BA7C-9286DA9D0860}" type="presParOf" srcId="{3DEA80CC-E081-4561-91FB-00AF7B34BA9A}" destId="{E2DF26AE-61AD-4581-B708-56004F75EF42}" srcOrd="0" destOrd="0" presId="urn:microsoft.com/office/officeart/2005/8/layout/orgChart1#1"/>
    <dgm:cxn modelId="{96845960-B0C5-46BE-93B3-F85EEB450ED7}" type="presParOf" srcId="{E2DF26AE-61AD-4581-B708-56004F75EF42}" destId="{5402C91A-CD6F-4844-9BB4-6E12D47EB2AB}" srcOrd="0" destOrd="0" presId="urn:microsoft.com/office/officeart/2005/8/layout/orgChart1#1"/>
    <dgm:cxn modelId="{370C3084-DA64-4037-A543-2724BC656D44}" type="presParOf" srcId="{E2DF26AE-61AD-4581-B708-56004F75EF42}" destId="{B9A946D6-904D-4594-AF40-F7D476C4B0DB}" srcOrd="1" destOrd="0" presId="urn:microsoft.com/office/officeart/2005/8/layout/orgChart1#1"/>
    <dgm:cxn modelId="{03E67A2B-1A1D-439F-99CF-8F79D89D0178}" type="presParOf" srcId="{3DEA80CC-E081-4561-91FB-00AF7B34BA9A}" destId="{4D6B4D9D-AC97-45AD-AB7C-D8E62E5D44EC}" srcOrd="1" destOrd="0" presId="urn:microsoft.com/office/officeart/2005/8/layout/orgChart1#1"/>
    <dgm:cxn modelId="{9A63E920-53F6-4FE5-86A4-D19CA18DF5E8}" type="presParOf" srcId="{3DEA80CC-E081-4561-91FB-00AF7B34BA9A}" destId="{102F29DF-8683-4C09-96CB-B042A3AB8533}" srcOrd="2" destOrd="0" presId="urn:microsoft.com/office/officeart/2005/8/layout/orgChart1#1"/>
    <dgm:cxn modelId="{A4801A62-F9A3-4BBC-9F18-0B5D97D172B5}" type="presParOf" srcId="{333CF193-489C-4BB9-A4A5-214B2F68E33A}" destId="{86F3BFC1-1796-4ADD-9386-228EB3AFA126}" srcOrd="2" destOrd="0" presId="urn:microsoft.com/office/officeart/2005/8/layout/orgChart1#1"/>
    <dgm:cxn modelId="{1E645FD7-F1FE-4FD6-BCC5-953F7D975170}" type="presParOf" srcId="{CA9562C7-34C2-48A5-9CF7-3382755122EA}" destId="{7DBEE320-69F0-446D-8CF4-96B49FEFAB29}" srcOrd="2" destOrd="0" presId="urn:microsoft.com/office/officeart/2005/8/layout/orgChar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7D31B3-3808-4FBA-8FA4-CC8D448A173E}" type="doc">
      <dgm:prSet loTypeId="urn:microsoft.com/office/officeart/2005/8/layout/orgChart1#2" loCatId="hierarchy" qsTypeId="urn:microsoft.com/office/officeart/2005/8/quickstyle/simple2#2" qsCatId="simple" csTypeId="urn:microsoft.com/office/officeart/2005/8/colors/accent0_2#2" csCatId="accent1" phldr="1"/>
      <dgm:spPr/>
      <dgm:t>
        <a:bodyPr/>
        <a:lstStyle/>
        <a:p>
          <a:endParaRPr lang="zh-CN" altLang="en-US"/>
        </a:p>
      </dgm:t>
    </dgm:pt>
    <dgm:pt modelId="{47C757F0-AA23-46BE-9311-EA432CDEEAA1}">
      <dgm:prSet phldrT="[文本]" phldr="0" custT="1"/>
      <dgm:spPr/>
      <dgm:t>
        <a:bodyPr vert="horz" wrap="square"/>
        <a:lstStyle/>
        <a:p>
          <a:pPr>
            <a:lnSpc>
              <a:spcPct val="100000"/>
            </a:lnSpc>
            <a:spcBef>
              <a:spcPct val="0"/>
            </a:spcBef>
            <a:spcAft>
              <a:spcPct val="35000"/>
            </a:spcAft>
          </a:pPr>
          <a:r>
            <a:rPr lang="zh-CN" altLang="en-US" sz="1050">
              <a:latin typeface="思源黑体 CN Regular" panose="020B0500000000000000" charset="-122"/>
              <a:ea typeface="思源黑体 CN Regular" panose="020B0500000000000000" charset="-122"/>
            </a:rPr>
            <a:t>电商部 </a:t>
          </a:r>
        </a:p>
      </dgm:t>
    </dgm:pt>
    <dgm:pt modelId="{AB39B06D-FE6C-48B2-B5B4-77CD0C8CF7AD}" type="parTrans" cxnId="{8EDD1CF6-AAA6-42E4-9789-1508E07F4D6D}">
      <dgm:prSet/>
      <dgm:spPr/>
      <dgm:t>
        <a:bodyPr/>
        <a:lstStyle/>
        <a:p>
          <a:endParaRPr lang="zh-CN" altLang="en-US"/>
        </a:p>
      </dgm:t>
    </dgm:pt>
    <dgm:pt modelId="{DF0D1C21-B79E-4875-B7FA-EF183CB48B88}" type="sibTrans" cxnId="{8EDD1CF6-AAA6-42E4-9789-1508E07F4D6D}">
      <dgm:prSet/>
      <dgm:spPr/>
      <dgm:t>
        <a:bodyPr/>
        <a:lstStyle/>
        <a:p>
          <a:endParaRPr lang="zh-CN" altLang="en-US"/>
        </a:p>
      </dgm:t>
    </dgm:pt>
    <dgm:pt modelId="{4B6BEC48-B82B-4575-B4C8-4D9121B9A5B0}">
      <dgm:prSet phldr="0" custT="0"/>
      <dgm:spPr/>
      <dgm:t>
        <a:bodyPr vert="horz" wrap="square"/>
        <a:lstStyle/>
        <a:p>
          <a:pPr>
            <a:lnSpc>
              <a:spcPct val="100000"/>
            </a:lnSpc>
            <a:spcBef>
              <a:spcPct val="0"/>
            </a:spcBef>
            <a:spcAft>
              <a:spcPct val="35000"/>
            </a:spcAft>
          </a:pPr>
          <a:r>
            <a:rPr lang="zh-CN"/>
            <a:t>抖音</a:t>
          </a:r>
        </a:p>
      </dgm:t>
    </dgm:pt>
    <dgm:pt modelId="{23A4EB25-5E33-4821-9245-BD518F94CCAB}" type="parTrans" cxnId="{80737494-5A5D-4FF3-AD57-8261C8473FA0}">
      <dgm:prSet/>
      <dgm:spPr/>
      <dgm:t>
        <a:bodyPr/>
        <a:lstStyle/>
        <a:p>
          <a:endParaRPr lang="zh-CN" altLang="en-US"/>
        </a:p>
      </dgm:t>
    </dgm:pt>
    <dgm:pt modelId="{D1918555-8A30-45D6-816F-DE9311FEC9DD}" type="sibTrans" cxnId="{80737494-5A5D-4FF3-AD57-8261C8473FA0}">
      <dgm:prSet/>
      <dgm:spPr/>
      <dgm:t>
        <a:bodyPr/>
        <a:lstStyle/>
        <a:p>
          <a:endParaRPr lang="zh-CN" altLang="en-US"/>
        </a:p>
      </dgm:t>
    </dgm:pt>
    <dgm:pt modelId="{FD80D98E-CBED-4F9D-B495-75374D1DB32D}">
      <dgm:prSet phldr="0" custT="0"/>
      <dgm:spPr/>
      <dgm:t>
        <a:bodyPr vert="horz" wrap="square"/>
        <a:lstStyle/>
        <a:p>
          <a:pPr>
            <a:lnSpc>
              <a:spcPct val="100000"/>
            </a:lnSpc>
            <a:spcBef>
              <a:spcPct val="0"/>
            </a:spcBef>
            <a:spcAft>
              <a:spcPct val="35000"/>
            </a:spcAft>
          </a:pPr>
          <a:r>
            <a:rPr lang="en-US"/>
            <a:t>aoweila</a:t>
          </a:r>
          <a:r>
            <a:rPr lang="zh-CN" altLang="en-US"/>
            <a:t>箱包旗舰店</a:t>
          </a:r>
          <a:endParaRPr lang="zh-CN"/>
        </a:p>
      </dgm:t>
    </dgm:pt>
    <dgm:pt modelId="{B9DC6E0F-357B-4DD0-AC23-B41E4608E049}" type="parTrans" cxnId="{B9AD107D-531B-4BFB-94DF-235C152612F2}">
      <dgm:prSet/>
      <dgm:spPr/>
      <dgm:t>
        <a:bodyPr/>
        <a:lstStyle/>
        <a:p>
          <a:endParaRPr lang="zh-CN" altLang="en-US"/>
        </a:p>
      </dgm:t>
    </dgm:pt>
    <dgm:pt modelId="{D589DE8C-DA60-458A-BC39-76339819F1BF}" type="sibTrans" cxnId="{B9AD107D-531B-4BFB-94DF-235C152612F2}">
      <dgm:prSet/>
      <dgm:spPr/>
      <dgm:t>
        <a:bodyPr/>
        <a:lstStyle/>
        <a:p>
          <a:endParaRPr lang="zh-CN" altLang="en-US"/>
        </a:p>
      </dgm:t>
    </dgm:pt>
    <dgm:pt modelId="{A0C8F372-ABF7-4E1B-94BE-8467E29C04C8}">
      <dgm:prSet phldr="0" custT="0"/>
      <dgm:spPr/>
      <dgm:t>
        <a:bodyPr vert="horz" wrap="square"/>
        <a:lstStyle/>
        <a:p>
          <a:pPr>
            <a:lnSpc>
              <a:spcPct val="100000"/>
            </a:lnSpc>
            <a:spcBef>
              <a:spcPct val="0"/>
            </a:spcBef>
            <a:spcAft>
              <a:spcPct val="35000"/>
            </a:spcAft>
          </a:pPr>
          <a:r>
            <a:rPr lang="zh-CN" altLang="en-US"/>
            <a:t>奥维拉小店</a:t>
          </a:r>
          <a:endParaRPr lang="zh-CN"/>
        </a:p>
      </dgm:t>
    </dgm:pt>
    <dgm:pt modelId="{EBE2D07B-13FF-4765-A0D4-FE61942EC52A}" type="parTrans" cxnId="{A00771D9-A57C-4817-A692-542E4502B42C}">
      <dgm:prSet/>
      <dgm:spPr/>
      <dgm:t>
        <a:bodyPr/>
        <a:lstStyle/>
        <a:p>
          <a:endParaRPr lang="zh-CN" altLang="en-US"/>
        </a:p>
      </dgm:t>
    </dgm:pt>
    <dgm:pt modelId="{C4556C96-EC74-4F02-9946-48085C3F6FD8}" type="sibTrans" cxnId="{A00771D9-A57C-4817-A692-542E4502B42C}">
      <dgm:prSet/>
      <dgm:spPr/>
      <dgm:t>
        <a:bodyPr/>
        <a:lstStyle/>
        <a:p>
          <a:endParaRPr lang="zh-CN" altLang="en-US"/>
        </a:p>
      </dgm:t>
    </dgm:pt>
    <dgm:pt modelId="{87FA6479-C738-42DD-86D1-2B6D83792D82}">
      <dgm:prSet phldr="0" custT="0"/>
      <dgm:spPr/>
      <dgm:t>
        <a:bodyPr vert="horz" wrap="square"/>
        <a:lstStyle/>
        <a:p>
          <a:pPr>
            <a:lnSpc>
              <a:spcPct val="100000"/>
            </a:lnSpc>
            <a:spcBef>
              <a:spcPct val="0"/>
            </a:spcBef>
            <a:spcAft>
              <a:spcPct val="35000"/>
            </a:spcAft>
          </a:pPr>
          <a:r>
            <a:rPr lang="zh-CN"/>
            <a:t>拼多多</a:t>
          </a:r>
        </a:p>
      </dgm:t>
    </dgm:pt>
    <dgm:pt modelId="{F4EDB6BF-216E-4730-B37F-1392F2E1E176}" type="parTrans" cxnId="{33E843FD-F83E-4E9D-BCEA-B6C45D9F730D}">
      <dgm:prSet/>
      <dgm:spPr/>
      <dgm:t>
        <a:bodyPr/>
        <a:lstStyle/>
        <a:p>
          <a:endParaRPr lang="zh-CN" altLang="en-US"/>
        </a:p>
      </dgm:t>
    </dgm:pt>
    <dgm:pt modelId="{6925F972-BDD1-4564-ABC6-53C2F7AE0EF7}" type="sibTrans" cxnId="{33E843FD-F83E-4E9D-BCEA-B6C45D9F730D}">
      <dgm:prSet/>
      <dgm:spPr/>
      <dgm:t>
        <a:bodyPr/>
        <a:lstStyle/>
        <a:p>
          <a:endParaRPr lang="zh-CN" altLang="en-US"/>
        </a:p>
      </dgm:t>
    </dgm:pt>
    <dgm:pt modelId="{D3D63F70-1DCC-4072-AD4B-29558BA4FB9B}">
      <dgm:prSet phldr="0" custT="0"/>
      <dgm:spPr/>
      <dgm:t>
        <a:bodyPr vert="horz" wrap="square"/>
        <a:lstStyle/>
        <a:p>
          <a:pPr>
            <a:lnSpc>
              <a:spcPct val="100000"/>
            </a:lnSpc>
            <a:spcBef>
              <a:spcPct val="0"/>
            </a:spcBef>
            <a:spcAft>
              <a:spcPct val="35000"/>
            </a:spcAft>
          </a:pPr>
          <a:r>
            <a:rPr lang="en-US"/>
            <a:t>aoweila</a:t>
          </a:r>
          <a:r>
            <a:rPr lang="zh-CN" altLang="en-US"/>
            <a:t>旗舰店</a:t>
          </a:r>
        </a:p>
      </dgm:t>
    </dgm:pt>
    <dgm:pt modelId="{1F257A64-93DD-4A80-AC6F-3E6F3B57ED65}" type="parTrans" cxnId="{FA72AE86-EB67-48A8-AA80-1C0FB083813F}">
      <dgm:prSet/>
      <dgm:spPr/>
      <dgm:t>
        <a:bodyPr/>
        <a:lstStyle/>
        <a:p>
          <a:endParaRPr lang="zh-CN" altLang="en-US"/>
        </a:p>
      </dgm:t>
    </dgm:pt>
    <dgm:pt modelId="{2FD80A8F-9FB1-4B62-BC4A-991F59D75B5D}" type="sibTrans" cxnId="{FA72AE86-EB67-48A8-AA80-1C0FB083813F}">
      <dgm:prSet/>
      <dgm:spPr/>
      <dgm:t>
        <a:bodyPr/>
        <a:lstStyle/>
        <a:p>
          <a:endParaRPr lang="zh-CN" altLang="en-US"/>
        </a:p>
      </dgm:t>
    </dgm:pt>
    <dgm:pt modelId="{9293CE55-587E-4321-936D-07CE2D5C8B36}">
      <dgm:prSet phldr="0" custT="0"/>
      <dgm:spPr/>
      <dgm:t>
        <a:bodyPr vert="horz" wrap="square"/>
        <a:lstStyle/>
        <a:p>
          <a:pPr>
            <a:lnSpc>
              <a:spcPct val="100000"/>
            </a:lnSpc>
            <a:spcBef>
              <a:spcPct val="0"/>
            </a:spcBef>
            <a:spcAft>
              <a:spcPct val="35000"/>
            </a:spcAft>
          </a:pPr>
          <a:r>
            <a:rPr lang="zh-CN"/>
            <a:t>艺昂箱包</a:t>
          </a:r>
        </a:p>
      </dgm:t>
    </dgm:pt>
    <dgm:pt modelId="{5A783F83-3162-4336-88FE-67688A3EFD9B}" type="parTrans" cxnId="{A2FDBEFB-FB47-4F55-9C87-373F3B287E2B}">
      <dgm:prSet/>
      <dgm:spPr/>
      <dgm:t>
        <a:bodyPr/>
        <a:lstStyle/>
        <a:p>
          <a:endParaRPr lang="zh-CN" altLang="en-US"/>
        </a:p>
      </dgm:t>
    </dgm:pt>
    <dgm:pt modelId="{D839BE31-14FD-4182-8407-159AD572317F}" type="sibTrans" cxnId="{A2FDBEFB-FB47-4F55-9C87-373F3B287E2B}">
      <dgm:prSet/>
      <dgm:spPr/>
      <dgm:t>
        <a:bodyPr/>
        <a:lstStyle/>
        <a:p>
          <a:endParaRPr lang="zh-CN" altLang="en-US"/>
        </a:p>
      </dgm:t>
    </dgm:pt>
    <dgm:pt modelId="{6E1A915B-08FF-4C78-8E50-D732A265D482}">
      <dgm:prSet phldr="0" custT="0"/>
      <dgm:spPr/>
      <dgm:t>
        <a:bodyPr vert="horz" wrap="square"/>
        <a:lstStyle/>
        <a:p>
          <a:pPr>
            <a:lnSpc>
              <a:spcPct val="100000"/>
            </a:lnSpc>
            <a:spcBef>
              <a:spcPct val="0"/>
            </a:spcBef>
            <a:spcAft>
              <a:spcPct val="35000"/>
            </a:spcAft>
          </a:pPr>
          <a:r>
            <a:rPr lang="zh-CN"/>
            <a:t>阿里巴巴国际站</a:t>
          </a:r>
        </a:p>
      </dgm:t>
    </dgm:pt>
    <dgm:pt modelId="{62CBC4DA-2DB2-4FA8-9041-AEC6DBC5E848}" type="parTrans" cxnId="{A49EB934-6613-4BCA-8BED-E9A67EDBDEC3}">
      <dgm:prSet/>
      <dgm:spPr/>
      <dgm:t>
        <a:bodyPr/>
        <a:lstStyle/>
        <a:p>
          <a:endParaRPr lang="zh-CN" altLang="en-US"/>
        </a:p>
      </dgm:t>
    </dgm:pt>
    <dgm:pt modelId="{4F8B95A2-D028-4069-933B-AB8F4BD559A3}" type="sibTrans" cxnId="{A49EB934-6613-4BCA-8BED-E9A67EDBDEC3}">
      <dgm:prSet/>
      <dgm:spPr/>
      <dgm:t>
        <a:bodyPr/>
        <a:lstStyle/>
        <a:p>
          <a:endParaRPr lang="zh-CN" altLang="en-US"/>
        </a:p>
      </dgm:t>
    </dgm:pt>
    <dgm:pt modelId="{766A5282-48AB-467C-93EC-DCE1D3D53399}">
      <dgm:prSet phldr="0" custT="0"/>
      <dgm:spPr/>
      <dgm:t>
        <a:bodyPr vert="horz" wrap="square"/>
        <a:lstStyle/>
        <a:p>
          <a:pPr>
            <a:lnSpc>
              <a:spcPct val="100000"/>
            </a:lnSpc>
            <a:spcBef>
              <a:spcPct val="0"/>
            </a:spcBef>
            <a:spcAft>
              <a:spcPct val="35000"/>
            </a:spcAft>
          </a:pPr>
          <a:r>
            <a:rPr lang="zh-CN"/>
            <a:t>奥维拉</a:t>
          </a:r>
        </a:p>
      </dgm:t>
    </dgm:pt>
    <dgm:pt modelId="{6CD4142D-374E-4165-BBA4-6FB95F01B8D4}" type="parTrans" cxnId="{653A59BD-6C0C-4AE0-B7F9-AB4C2DC62545}">
      <dgm:prSet/>
      <dgm:spPr/>
      <dgm:t>
        <a:bodyPr/>
        <a:lstStyle/>
        <a:p>
          <a:endParaRPr lang="zh-CN" altLang="en-US"/>
        </a:p>
      </dgm:t>
    </dgm:pt>
    <dgm:pt modelId="{59C87CC6-0123-47BE-BE6F-92D211559ECC}" type="sibTrans" cxnId="{653A59BD-6C0C-4AE0-B7F9-AB4C2DC62545}">
      <dgm:prSet/>
      <dgm:spPr/>
      <dgm:t>
        <a:bodyPr/>
        <a:lstStyle/>
        <a:p>
          <a:endParaRPr lang="zh-CN" altLang="en-US"/>
        </a:p>
      </dgm:t>
    </dgm:pt>
    <dgm:pt modelId="{F33BECE7-EE55-4B45-98DE-0253386F6DE9}">
      <dgm:prSet phldr="0" custT="0"/>
      <dgm:spPr/>
      <dgm:t>
        <a:bodyPr vert="horz" wrap="square"/>
        <a:lstStyle/>
        <a:p>
          <a:pPr>
            <a:lnSpc>
              <a:spcPct val="100000"/>
            </a:lnSpc>
            <a:spcBef>
              <a:spcPct val="0"/>
            </a:spcBef>
            <a:spcAft>
              <a:spcPct val="35000"/>
            </a:spcAft>
          </a:pPr>
          <a:r>
            <a:rPr lang="zh-CN"/>
            <a:t>星棋</a:t>
          </a:r>
        </a:p>
      </dgm:t>
    </dgm:pt>
    <dgm:pt modelId="{6629D41D-D5A2-4740-A5B3-C8B8C6FBA1CC}" type="parTrans" cxnId="{8E724D01-7B7D-4B37-826E-7F2182D506B8}">
      <dgm:prSet/>
      <dgm:spPr/>
      <dgm:t>
        <a:bodyPr/>
        <a:lstStyle/>
        <a:p>
          <a:endParaRPr lang="zh-CN" altLang="en-US"/>
        </a:p>
      </dgm:t>
    </dgm:pt>
    <dgm:pt modelId="{B16F16DB-B178-4D2E-B337-59BD071B4111}" type="sibTrans" cxnId="{8E724D01-7B7D-4B37-826E-7F2182D506B8}">
      <dgm:prSet/>
      <dgm:spPr/>
      <dgm:t>
        <a:bodyPr/>
        <a:lstStyle/>
        <a:p>
          <a:endParaRPr lang="zh-CN" altLang="en-US"/>
        </a:p>
      </dgm:t>
    </dgm:pt>
    <dgm:pt modelId="{8BA9A751-A39F-4DBE-BA34-4906932AE855}">
      <dgm:prSet phldr="0" custT="0"/>
      <dgm:spPr/>
      <dgm:t>
        <a:bodyPr vert="horz" wrap="square"/>
        <a:lstStyle/>
        <a:p>
          <a:pPr>
            <a:lnSpc>
              <a:spcPct val="100000"/>
            </a:lnSpc>
            <a:spcBef>
              <a:spcPct val="0"/>
            </a:spcBef>
            <a:spcAft>
              <a:spcPct val="35000"/>
            </a:spcAft>
          </a:pPr>
          <a:r>
            <a:rPr lang="zh-CN"/>
            <a:t>京东</a:t>
          </a:r>
        </a:p>
      </dgm:t>
    </dgm:pt>
    <dgm:pt modelId="{75C931EC-2C11-4459-AE04-E51D8D870D89}" type="parTrans" cxnId="{DFA68892-FBE5-4B6F-9A8E-E46C30C22A29}">
      <dgm:prSet/>
      <dgm:spPr/>
      <dgm:t>
        <a:bodyPr/>
        <a:lstStyle/>
        <a:p>
          <a:endParaRPr lang="zh-CN" altLang="en-US"/>
        </a:p>
      </dgm:t>
    </dgm:pt>
    <dgm:pt modelId="{067DAF10-7F5A-4827-9BDC-87B8F4AC9CAA}" type="sibTrans" cxnId="{DFA68892-FBE5-4B6F-9A8E-E46C30C22A29}">
      <dgm:prSet/>
      <dgm:spPr/>
      <dgm:t>
        <a:bodyPr/>
        <a:lstStyle/>
        <a:p>
          <a:endParaRPr lang="zh-CN" altLang="en-US"/>
        </a:p>
      </dgm:t>
    </dgm:pt>
    <dgm:pt modelId="{20DF5F71-CA1F-4293-97C8-C5E10D7F4AFA}">
      <dgm:prSet phldr="0" custT="0"/>
      <dgm:spPr/>
      <dgm:t>
        <a:bodyPr vert="horz" wrap="square"/>
        <a:lstStyle/>
        <a:p>
          <a:pPr>
            <a:lnSpc>
              <a:spcPct val="100000"/>
            </a:lnSpc>
            <a:spcBef>
              <a:spcPct val="0"/>
            </a:spcBef>
            <a:spcAft>
              <a:spcPct val="35000"/>
            </a:spcAft>
          </a:pPr>
          <a:r>
            <a:rPr lang="en-US"/>
            <a:t>aoweila</a:t>
          </a:r>
          <a:r>
            <a:rPr lang="zh-CN" altLang="en-US"/>
            <a:t>箱包旗舰店</a:t>
          </a:r>
        </a:p>
      </dgm:t>
    </dgm:pt>
    <dgm:pt modelId="{7EFAEE50-E4F0-4FEC-97A7-6EFAC49E144E}" type="parTrans" cxnId="{62DD8B74-89EF-4805-9EB3-853D5F307CAB}">
      <dgm:prSet/>
      <dgm:spPr/>
      <dgm:t>
        <a:bodyPr/>
        <a:lstStyle/>
        <a:p>
          <a:endParaRPr lang="zh-CN" altLang="en-US"/>
        </a:p>
      </dgm:t>
    </dgm:pt>
    <dgm:pt modelId="{F5BD7475-D46F-4020-8F65-F9887AEC5697}" type="sibTrans" cxnId="{62DD8B74-89EF-4805-9EB3-853D5F307CAB}">
      <dgm:prSet/>
      <dgm:spPr/>
      <dgm:t>
        <a:bodyPr/>
        <a:lstStyle/>
        <a:p>
          <a:endParaRPr lang="zh-CN" altLang="en-US"/>
        </a:p>
      </dgm:t>
    </dgm:pt>
    <dgm:pt modelId="{D86DC27C-B80A-43B3-9294-803345D94AEE}">
      <dgm:prSet phldr="0" custT="0"/>
      <dgm:spPr/>
      <dgm:t>
        <a:bodyPr vert="horz" wrap="square"/>
        <a:lstStyle/>
        <a:p>
          <a:pPr>
            <a:lnSpc>
              <a:spcPct val="100000"/>
            </a:lnSpc>
            <a:spcBef>
              <a:spcPct val="0"/>
            </a:spcBef>
            <a:spcAft>
              <a:spcPct val="35000"/>
            </a:spcAft>
          </a:pPr>
          <a:r>
            <a:rPr lang="en-US" altLang="zh-CN"/>
            <a:t>aoweila</a:t>
          </a:r>
          <a:r>
            <a:rPr lang="zh-CN" altLang="en-US"/>
            <a:t>幂杪专卖店</a:t>
          </a:r>
        </a:p>
      </dgm:t>
    </dgm:pt>
    <dgm:pt modelId="{79D03FC7-DAF2-432F-B24D-CAD05FAA5ADF}" type="parTrans" cxnId="{9E1F32DF-8705-412E-B214-BD81E18B8D3C}">
      <dgm:prSet/>
      <dgm:spPr/>
      <dgm:t>
        <a:bodyPr/>
        <a:lstStyle/>
        <a:p>
          <a:endParaRPr lang="zh-CN" altLang="en-US"/>
        </a:p>
      </dgm:t>
    </dgm:pt>
    <dgm:pt modelId="{8EC5794A-4D24-43FB-A7D1-DB30C820A410}" type="sibTrans" cxnId="{9E1F32DF-8705-412E-B214-BD81E18B8D3C}">
      <dgm:prSet/>
      <dgm:spPr/>
      <dgm:t>
        <a:bodyPr/>
        <a:lstStyle/>
        <a:p>
          <a:endParaRPr lang="zh-CN" altLang="en-US"/>
        </a:p>
      </dgm:t>
    </dgm:pt>
    <dgm:pt modelId="{C49E10F9-2025-49E4-8EA8-ACB5C43DBA45}">
      <dgm:prSet phldr="0" custT="0"/>
      <dgm:spPr/>
      <dgm:t>
        <a:bodyPr vert="horz" wrap="square"/>
        <a:lstStyle/>
        <a:p>
          <a:pPr>
            <a:lnSpc>
              <a:spcPct val="100000"/>
            </a:lnSpc>
            <a:spcBef>
              <a:spcPct val="0"/>
            </a:spcBef>
            <a:spcAft>
              <a:spcPct val="35000"/>
            </a:spcAft>
          </a:pPr>
          <a:r>
            <a:rPr lang="zh-CN"/>
            <a:t>天猫</a:t>
          </a:r>
          <a:endParaRPr lang="zh-CN" altLang="en-US"/>
        </a:p>
      </dgm:t>
    </dgm:pt>
    <dgm:pt modelId="{B30AE5CD-0DF3-496E-A850-90F19DFCC399}" type="parTrans" cxnId="{4F935380-FAEB-4483-B0DE-5DF6C5DAF29D}">
      <dgm:prSet/>
      <dgm:spPr/>
      <dgm:t>
        <a:bodyPr/>
        <a:lstStyle/>
        <a:p>
          <a:endParaRPr lang="zh-CN" altLang="en-US"/>
        </a:p>
      </dgm:t>
    </dgm:pt>
    <dgm:pt modelId="{16F6A867-6B9A-4681-B0B6-955950070FB3}" type="sibTrans" cxnId="{4F935380-FAEB-4483-B0DE-5DF6C5DAF29D}">
      <dgm:prSet/>
      <dgm:spPr/>
      <dgm:t>
        <a:bodyPr/>
        <a:lstStyle/>
        <a:p>
          <a:endParaRPr lang="zh-CN" altLang="en-US"/>
        </a:p>
      </dgm:t>
    </dgm:pt>
    <dgm:pt modelId="{ED670522-0AC6-4C8B-BC7C-E666DC049250}">
      <dgm:prSet phldr="0"/>
      <dgm:spPr/>
      <dgm:t>
        <a:bodyPr/>
        <a:lstStyle/>
        <a:p>
          <a:pPr>
            <a:lnSpc>
              <a:spcPct val="100000"/>
            </a:lnSpc>
            <a:spcBef>
              <a:spcPct val="0"/>
            </a:spcBef>
            <a:spcAft>
              <a:spcPct val="35000"/>
            </a:spcAft>
          </a:pPr>
          <a:r>
            <a:rPr lang="en-US" b="0" i="0"/>
            <a:t>aoweilaow</a:t>
          </a:r>
          <a:r>
            <a:rPr lang="zh-CN" altLang="en-US" b="0" i="0"/>
            <a:t>奥维拉专卖店</a:t>
          </a:r>
          <a:endParaRPr lang="zh-CN"/>
        </a:p>
      </dgm:t>
    </dgm:pt>
    <dgm:pt modelId="{D4ADC63D-96B2-45F3-8619-0CA5C89F0EA8}" type="parTrans" cxnId="{26598620-4024-4458-A88E-EAB75D555314}">
      <dgm:prSet/>
      <dgm:spPr/>
      <dgm:t>
        <a:bodyPr/>
        <a:lstStyle/>
        <a:p>
          <a:endParaRPr lang="zh-CN" altLang="en-US"/>
        </a:p>
      </dgm:t>
    </dgm:pt>
    <dgm:pt modelId="{756D3EAC-EF80-4E7C-A95B-FDF2DAF8FD05}" type="sibTrans" cxnId="{26598620-4024-4458-A88E-EAB75D555314}">
      <dgm:prSet/>
      <dgm:spPr/>
      <dgm:t>
        <a:bodyPr/>
        <a:lstStyle/>
        <a:p>
          <a:endParaRPr lang="zh-CN" altLang="en-US"/>
        </a:p>
      </dgm:t>
    </dgm:pt>
    <dgm:pt modelId="{B903ADA8-C5AB-4B03-94A0-80CAB1093F88}">
      <dgm:prSet phldr="0" custT="0"/>
      <dgm:spPr/>
      <dgm:t>
        <a:bodyPr vert="horz" wrap="square"/>
        <a:lstStyle/>
        <a:p>
          <a:pPr>
            <a:lnSpc>
              <a:spcPct val="100000"/>
            </a:lnSpc>
            <a:spcBef>
              <a:spcPct val="0"/>
            </a:spcBef>
            <a:spcAft>
              <a:spcPct val="35000"/>
            </a:spcAft>
          </a:pPr>
          <a:r>
            <a:rPr lang="en-US" altLang="zh-CN"/>
            <a:t>bduck</a:t>
          </a:r>
          <a:r>
            <a:rPr lang="zh-CN" altLang="en-US"/>
            <a:t>杪鑫专卖店</a:t>
          </a:r>
          <a:endParaRPr lang="zh-CN"/>
        </a:p>
      </dgm:t>
    </dgm:pt>
    <dgm:pt modelId="{AC18F283-5E38-42F8-8CE0-2C0D778D5D9C}" type="parTrans" cxnId="{8A3E1E05-B132-4AC7-A9F0-A63DD58B0568}">
      <dgm:prSet/>
      <dgm:spPr/>
      <dgm:t>
        <a:bodyPr/>
        <a:lstStyle/>
        <a:p>
          <a:endParaRPr lang="zh-CN" altLang="en-US"/>
        </a:p>
      </dgm:t>
    </dgm:pt>
    <dgm:pt modelId="{61FE260C-5287-4E22-8BC1-D51A5B03439F}" type="sibTrans" cxnId="{8A3E1E05-B132-4AC7-A9F0-A63DD58B0568}">
      <dgm:prSet/>
      <dgm:spPr/>
      <dgm:t>
        <a:bodyPr/>
        <a:lstStyle/>
        <a:p>
          <a:endParaRPr lang="zh-CN" altLang="en-US"/>
        </a:p>
      </dgm:t>
    </dgm:pt>
    <dgm:pt modelId="{7D6CAC11-1A41-4BC7-9ABA-8D4F587A9204}">
      <dgm:prSet phldr="0" custT="0"/>
      <dgm:spPr/>
      <dgm:t>
        <a:bodyPr vert="horz" wrap="square"/>
        <a:lstStyle/>
        <a:p>
          <a:pPr>
            <a:lnSpc>
              <a:spcPct val="100000"/>
            </a:lnSpc>
            <a:spcBef>
              <a:spcPct val="0"/>
            </a:spcBef>
            <a:spcAft>
              <a:spcPct val="35000"/>
            </a:spcAft>
          </a:pPr>
          <a:r>
            <a:rPr lang="en-US"/>
            <a:t>1688</a:t>
          </a:r>
        </a:p>
      </dgm:t>
    </dgm:pt>
    <dgm:pt modelId="{9B241682-B680-4C91-A197-791D843AB9C0}" type="parTrans" cxnId="{50F47BF8-0604-441C-9EF0-80AE827ACDF5}">
      <dgm:prSet/>
      <dgm:spPr/>
      <dgm:t>
        <a:bodyPr/>
        <a:lstStyle/>
        <a:p>
          <a:endParaRPr lang="zh-CN" altLang="en-US"/>
        </a:p>
      </dgm:t>
    </dgm:pt>
    <dgm:pt modelId="{9A59E798-B2C0-44C8-9437-F553CDFECEA4}" type="sibTrans" cxnId="{50F47BF8-0604-441C-9EF0-80AE827ACDF5}">
      <dgm:prSet/>
      <dgm:spPr/>
      <dgm:t>
        <a:bodyPr/>
        <a:lstStyle/>
        <a:p>
          <a:endParaRPr lang="zh-CN" altLang="en-US"/>
        </a:p>
      </dgm:t>
    </dgm:pt>
    <dgm:pt modelId="{8B2C99EA-85DB-48DB-B8C2-D342BF4A2611}">
      <dgm:prSet phldr="0" custT="0"/>
      <dgm:spPr/>
      <dgm:t>
        <a:bodyPr vert="horz" wrap="square"/>
        <a:lstStyle/>
        <a:p>
          <a:pPr>
            <a:lnSpc>
              <a:spcPct val="100000"/>
            </a:lnSpc>
            <a:spcBef>
              <a:spcPct val="0"/>
            </a:spcBef>
            <a:spcAft>
              <a:spcPct val="35000"/>
            </a:spcAft>
          </a:pPr>
          <a:r>
            <a:rPr lang="zh-CN"/>
            <a:t>骏达</a:t>
          </a:r>
        </a:p>
      </dgm:t>
    </dgm:pt>
    <dgm:pt modelId="{F3AC248B-F203-4556-AE96-5084C208B21B}" type="parTrans" cxnId="{F3B9C8E3-5E3E-48BD-8B0A-A8F89738EE5E}">
      <dgm:prSet/>
      <dgm:spPr/>
      <dgm:t>
        <a:bodyPr/>
        <a:lstStyle/>
        <a:p>
          <a:endParaRPr lang="zh-CN" altLang="en-US"/>
        </a:p>
      </dgm:t>
    </dgm:pt>
    <dgm:pt modelId="{DE018CFC-3D01-413D-9646-78D4D8A6A9A1}" type="sibTrans" cxnId="{F3B9C8E3-5E3E-48BD-8B0A-A8F89738EE5E}">
      <dgm:prSet/>
      <dgm:spPr/>
      <dgm:t>
        <a:bodyPr/>
        <a:lstStyle/>
        <a:p>
          <a:endParaRPr lang="zh-CN" altLang="en-US"/>
        </a:p>
      </dgm:t>
    </dgm:pt>
    <dgm:pt modelId="{7F330786-DC03-44E1-B80C-9BB2FDFB3474}">
      <dgm:prSet phldr="0" custT="0"/>
      <dgm:spPr/>
      <dgm:t>
        <a:bodyPr vert="horz" wrap="square"/>
        <a:lstStyle/>
        <a:p>
          <a:pPr>
            <a:lnSpc>
              <a:spcPct val="100000"/>
            </a:lnSpc>
            <a:spcBef>
              <a:spcPct val="0"/>
            </a:spcBef>
            <a:spcAft>
              <a:spcPct val="35000"/>
            </a:spcAft>
          </a:pPr>
          <a:r>
            <a:rPr lang="zh-CN"/>
            <a:t>幂杪</a:t>
          </a:r>
        </a:p>
      </dgm:t>
    </dgm:pt>
    <dgm:pt modelId="{31F01E0B-2A78-4DC7-9C8D-22A956A62F71}" type="parTrans" cxnId="{EE53CA8F-FCB7-4101-9044-C99EEA73E53E}">
      <dgm:prSet/>
      <dgm:spPr/>
      <dgm:t>
        <a:bodyPr/>
        <a:lstStyle/>
        <a:p>
          <a:endParaRPr lang="zh-CN" altLang="en-US"/>
        </a:p>
      </dgm:t>
    </dgm:pt>
    <dgm:pt modelId="{28630F79-5B92-4EB2-BEB4-6167DD2C979E}" type="sibTrans" cxnId="{EE53CA8F-FCB7-4101-9044-C99EEA73E53E}">
      <dgm:prSet/>
      <dgm:spPr/>
      <dgm:t>
        <a:bodyPr/>
        <a:lstStyle/>
        <a:p>
          <a:endParaRPr lang="zh-CN" altLang="en-US"/>
        </a:p>
      </dgm:t>
    </dgm:pt>
    <dgm:pt modelId="{AAB81179-4B6B-4678-8C9D-2E049B5CB6A3}">
      <dgm:prSet phldr="0" custT="0"/>
      <dgm:spPr/>
      <dgm:t>
        <a:bodyPr vert="horz" wrap="square"/>
        <a:lstStyle/>
        <a:p>
          <a:pPr>
            <a:lnSpc>
              <a:spcPct val="100000"/>
            </a:lnSpc>
            <a:spcBef>
              <a:spcPct val="0"/>
            </a:spcBef>
            <a:spcAft>
              <a:spcPct val="35000"/>
            </a:spcAft>
          </a:pPr>
          <a:r>
            <a:rPr lang="zh-CN"/>
            <a:t>奥维拉</a:t>
          </a:r>
        </a:p>
      </dgm:t>
    </dgm:pt>
    <dgm:pt modelId="{3C9E14A6-9615-4282-BE18-9BA9E5BCDAD7}" type="parTrans" cxnId="{46360B22-0FD3-48AB-AD68-7FD79C9BB35F}">
      <dgm:prSet/>
      <dgm:spPr/>
      <dgm:t>
        <a:bodyPr/>
        <a:lstStyle/>
        <a:p>
          <a:endParaRPr lang="zh-CN" altLang="en-US"/>
        </a:p>
      </dgm:t>
    </dgm:pt>
    <dgm:pt modelId="{DFC55BCE-C6F6-4526-B770-4FE8583EFB3A}" type="sibTrans" cxnId="{46360B22-0FD3-48AB-AD68-7FD79C9BB35F}">
      <dgm:prSet/>
      <dgm:spPr/>
      <dgm:t>
        <a:bodyPr/>
        <a:lstStyle/>
        <a:p>
          <a:endParaRPr lang="zh-CN" altLang="en-US"/>
        </a:p>
      </dgm:t>
    </dgm:pt>
    <dgm:pt modelId="{BE99EBDB-5F4B-406D-BEA5-F05D97333FCB}">
      <dgm:prSet phldr="0" custT="0"/>
      <dgm:spPr/>
      <dgm:t>
        <a:bodyPr vert="horz" wrap="square"/>
        <a:lstStyle/>
        <a:p>
          <a:pPr>
            <a:lnSpc>
              <a:spcPct val="100000"/>
            </a:lnSpc>
            <a:spcBef>
              <a:spcPct val="0"/>
            </a:spcBef>
            <a:spcAft>
              <a:spcPct val="35000"/>
            </a:spcAft>
          </a:pPr>
          <a:r>
            <a:rPr lang="zh-CN"/>
            <a:t>亚马逊</a:t>
          </a:r>
        </a:p>
      </dgm:t>
    </dgm:pt>
    <dgm:pt modelId="{ED5339CD-0469-4125-B06C-8E4EC6CBB538}" type="parTrans" cxnId="{C83421C5-C356-4208-B80C-30F01201D774}">
      <dgm:prSet/>
      <dgm:spPr/>
      <dgm:t>
        <a:bodyPr/>
        <a:lstStyle/>
        <a:p>
          <a:endParaRPr lang="zh-CN" altLang="en-US"/>
        </a:p>
      </dgm:t>
    </dgm:pt>
    <dgm:pt modelId="{69E453BB-97DF-44AC-AA9D-36CB459DCEE1}" type="sibTrans" cxnId="{C83421C5-C356-4208-B80C-30F01201D774}">
      <dgm:prSet/>
      <dgm:spPr/>
      <dgm:t>
        <a:bodyPr/>
        <a:lstStyle/>
        <a:p>
          <a:endParaRPr lang="zh-CN" altLang="en-US"/>
        </a:p>
      </dgm:t>
    </dgm:pt>
    <dgm:pt modelId="{3D702226-AEC4-4446-A8D1-82A956C3D1A1}">
      <dgm:prSet phldr="0" custT="0"/>
      <dgm:spPr/>
      <dgm:t>
        <a:bodyPr vert="horz" wrap="square"/>
        <a:lstStyle/>
        <a:p>
          <a:pPr>
            <a:lnSpc>
              <a:spcPct val="100000"/>
            </a:lnSpc>
            <a:spcBef>
              <a:spcPct val="0"/>
            </a:spcBef>
            <a:spcAft>
              <a:spcPct val="35000"/>
            </a:spcAft>
          </a:pPr>
          <a:r>
            <a:rPr lang="en-US"/>
            <a:t>lazada</a:t>
          </a:r>
        </a:p>
      </dgm:t>
    </dgm:pt>
    <dgm:pt modelId="{1B2A0E80-2AB9-469F-AC54-E6ED39C4184C}" type="parTrans" cxnId="{6B24430A-C8A9-4939-B3F2-7DE5AB04B256}">
      <dgm:prSet/>
      <dgm:spPr/>
      <dgm:t>
        <a:bodyPr/>
        <a:lstStyle/>
        <a:p>
          <a:endParaRPr lang="zh-CN" altLang="en-US"/>
        </a:p>
      </dgm:t>
    </dgm:pt>
    <dgm:pt modelId="{FF3ABC51-E193-4420-9A1D-0804CA4FFD9F}" type="sibTrans" cxnId="{6B24430A-C8A9-4939-B3F2-7DE5AB04B256}">
      <dgm:prSet/>
      <dgm:spPr/>
      <dgm:t>
        <a:bodyPr/>
        <a:lstStyle/>
        <a:p>
          <a:endParaRPr lang="zh-CN" altLang="en-US"/>
        </a:p>
      </dgm:t>
    </dgm:pt>
    <dgm:pt modelId="{071D0514-8495-42E0-BB5D-5E38909432CA}">
      <dgm:prSet phldr="0" custT="0"/>
      <dgm:spPr/>
      <dgm:t>
        <a:bodyPr vert="horz" wrap="square"/>
        <a:lstStyle/>
        <a:p>
          <a:pPr>
            <a:lnSpc>
              <a:spcPct val="100000"/>
            </a:lnSpc>
            <a:spcBef>
              <a:spcPct val="0"/>
            </a:spcBef>
            <a:spcAft>
              <a:spcPct val="35000"/>
            </a:spcAft>
          </a:pPr>
          <a:r>
            <a:rPr lang="zh-CN"/>
            <a:t>虾皮</a:t>
          </a:r>
        </a:p>
      </dgm:t>
    </dgm:pt>
    <dgm:pt modelId="{7C81C6EB-3920-411B-8C6A-A3115B40B56E}" type="parTrans" cxnId="{206FAF00-E498-42F5-83AA-000379AE634C}">
      <dgm:prSet/>
      <dgm:spPr/>
      <dgm:t>
        <a:bodyPr/>
        <a:lstStyle/>
        <a:p>
          <a:endParaRPr lang="zh-CN" altLang="en-US"/>
        </a:p>
      </dgm:t>
    </dgm:pt>
    <dgm:pt modelId="{7138D17E-1D3C-4433-A940-99A11BB02BF9}" type="sibTrans" cxnId="{206FAF00-E498-42F5-83AA-000379AE634C}">
      <dgm:prSet/>
      <dgm:spPr/>
      <dgm:t>
        <a:bodyPr/>
        <a:lstStyle/>
        <a:p>
          <a:endParaRPr lang="zh-CN" altLang="en-US"/>
        </a:p>
      </dgm:t>
    </dgm:pt>
    <dgm:pt modelId="{B7ABE2E6-5829-40BE-A8F3-80109DD18803}">
      <dgm:prSet phldr="0" custT="0"/>
      <dgm:spPr/>
      <dgm:t>
        <a:bodyPr vert="horz" wrap="square"/>
        <a:lstStyle/>
        <a:p>
          <a:pPr>
            <a:lnSpc>
              <a:spcPct val="100000"/>
            </a:lnSpc>
            <a:spcBef>
              <a:spcPct val="0"/>
            </a:spcBef>
            <a:spcAft>
              <a:spcPct val="35000"/>
            </a:spcAft>
          </a:pPr>
          <a:r>
            <a:rPr lang="zh-CN"/>
            <a:t>公司</a:t>
          </a:r>
          <a:r>
            <a:rPr lang="zh-CN" altLang="en-US"/>
            <a:t>官网</a:t>
          </a:r>
          <a:endParaRPr lang="zh-CN"/>
        </a:p>
      </dgm:t>
    </dgm:pt>
    <dgm:pt modelId="{136ACA8F-7D25-4F8C-B99A-1669A83A7325}" type="parTrans" cxnId="{EFFA7F70-4DA5-4D6F-9499-ADD6E807C806}">
      <dgm:prSet/>
      <dgm:spPr/>
      <dgm:t>
        <a:bodyPr/>
        <a:lstStyle/>
        <a:p>
          <a:endParaRPr lang="zh-CN" altLang="en-US"/>
        </a:p>
      </dgm:t>
    </dgm:pt>
    <dgm:pt modelId="{FB9287CB-A8CB-452C-BF99-14E982A211E5}" type="sibTrans" cxnId="{EFFA7F70-4DA5-4D6F-9499-ADD6E807C806}">
      <dgm:prSet/>
      <dgm:spPr/>
      <dgm:t>
        <a:bodyPr/>
        <a:lstStyle/>
        <a:p>
          <a:endParaRPr lang="zh-CN" altLang="en-US"/>
        </a:p>
      </dgm:t>
    </dgm:pt>
    <dgm:pt modelId="{446F0608-F22D-49D4-B2E7-4CC7F9456417}">
      <dgm:prSet phldr="0" custT="0"/>
      <dgm:spPr/>
      <dgm:t>
        <a:bodyPr vert="horz" wrap="square"/>
        <a:lstStyle/>
        <a:p>
          <a:pPr>
            <a:lnSpc>
              <a:spcPct val="100000"/>
            </a:lnSpc>
            <a:spcBef>
              <a:spcPct val="0"/>
            </a:spcBef>
            <a:spcAft>
              <a:spcPct val="35000"/>
            </a:spcAft>
          </a:pPr>
          <a:r>
            <a:rPr lang="en-US" altLang="zh-CN"/>
            <a:t>www.aoweila.com</a:t>
          </a:r>
          <a:endParaRPr lang="zh-CN"/>
        </a:p>
      </dgm:t>
    </dgm:pt>
    <dgm:pt modelId="{5992FFCF-6A0D-4A94-BEC4-9ABF76344A49}" type="parTrans" cxnId="{FC5113EE-31E7-4AF5-9656-DD4445E65ED3}">
      <dgm:prSet/>
      <dgm:spPr/>
      <dgm:t>
        <a:bodyPr/>
        <a:lstStyle/>
        <a:p>
          <a:endParaRPr lang="zh-CN" altLang="en-US"/>
        </a:p>
      </dgm:t>
    </dgm:pt>
    <dgm:pt modelId="{A5677F79-A623-4708-93BC-EAF16FA3019A}" type="sibTrans" cxnId="{FC5113EE-31E7-4AF5-9656-DD4445E65ED3}">
      <dgm:prSet/>
      <dgm:spPr/>
      <dgm:t>
        <a:bodyPr/>
        <a:lstStyle/>
        <a:p>
          <a:endParaRPr lang="zh-CN" altLang="en-US"/>
        </a:p>
      </dgm:t>
    </dgm:pt>
    <dgm:pt modelId="{FC97243C-7FF1-45E8-BFF9-C2095FB35F5F}">
      <dgm:prSet phldr="0" custT="0"/>
      <dgm:spPr/>
      <dgm:t>
        <a:bodyPr vert="horz" wrap="square"/>
        <a:lstStyle/>
        <a:p>
          <a:pPr>
            <a:lnSpc>
              <a:spcPct val="100000"/>
            </a:lnSpc>
            <a:spcBef>
              <a:spcPct val="0"/>
            </a:spcBef>
            <a:spcAft>
              <a:spcPct val="35000"/>
            </a:spcAft>
          </a:pPr>
          <a:r>
            <a:rPr lang="zh-CN"/>
            <a:t>百度推广</a:t>
          </a:r>
        </a:p>
      </dgm:t>
    </dgm:pt>
    <dgm:pt modelId="{04C82A60-B48C-45CA-BE35-E524F1AE4C48}" type="parTrans" cxnId="{871F4CE3-79A7-4EF2-AEC3-8B87897FAAA7}">
      <dgm:prSet/>
      <dgm:spPr/>
      <dgm:t>
        <a:bodyPr/>
        <a:lstStyle/>
        <a:p>
          <a:endParaRPr lang="zh-CN" altLang="en-US"/>
        </a:p>
      </dgm:t>
    </dgm:pt>
    <dgm:pt modelId="{EF8ADA91-5F87-41A5-BF87-5127DB36502F}" type="sibTrans" cxnId="{871F4CE3-79A7-4EF2-AEC3-8B87897FAAA7}">
      <dgm:prSet/>
      <dgm:spPr/>
      <dgm:t>
        <a:bodyPr/>
        <a:lstStyle/>
        <a:p>
          <a:endParaRPr lang="zh-CN" altLang="en-US"/>
        </a:p>
      </dgm:t>
    </dgm:pt>
    <dgm:pt modelId="{3B8C7C0B-1DD5-4172-B262-01C89262FFC0}">
      <dgm:prSet phldr="0" custT="0"/>
      <dgm:spPr/>
      <dgm:t>
        <a:bodyPr vert="horz" wrap="square"/>
        <a:lstStyle/>
        <a:p>
          <a:pPr>
            <a:lnSpc>
              <a:spcPct val="100000"/>
            </a:lnSpc>
            <a:spcBef>
              <a:spcPct val="0"/>
            </a:spcBef>
            <a:spcAft>
              <a:spcPct val="35000"/>
            </a:spcAft>
          </a:pPr>
          <a:r>
            <a:rPr lang="zh-CN"/>
            <a:t>万网</a:t>
          </a:r>
        </a:p>
      </dgm:t>
    </dgm:pt>
    <dgm:pt modelId="{BDEC0410-D11C-4323-838A-E46D138476C8}" type="parTrans" cxnId="{DDC838B0-88DB-4054-99C8-26A68895B99A}">
      <dgm:prSet/>
      <dgm:spPr/>
      <dgm:t>
        <a:bodyPr/>
        <a:lstStyle/>
        <a:p>
          <a:endParaRPr lang="zh-CN" altLang="en-US"/>
        </a:p>
      </dgm:t>
    </dgm:pt>
    <dgm:pt modelId="{3217808F-667E-4368-980F-63174C4C02EE}" type="sibTrans" cxnId="{DDC838B0-88DB-4054-99C8-26A68895B99A}">
      <dgm:prSet/>
      <dgm:spPr/>
      <dgm:t>
        <a:bodyPr/>
        <a:lstStyle/>
        <a:p>
          <a:endParaRPr lang="zh-CN" altLang="en-US"/>
        </a:p>
      </dgm:t>
    </dgm:pt>
    <dgm:pt modelId="{DFC2F141-A604-4DAA-90E4-E6A89BED974E}">
      <dgm:prSet/>
      <dgm:spPr/>
      <dgm:t>
        <a:bodyPr/>
        <a:lstStyle/>
        <a:p>
          <a:r>
            <a:rPr lang="zh-CN" altLang="en-US"/>
            <a:t>淘宝</a:t>
          </a:r>
        </a:p>
      </dgm:t>
    </dgm:pt>
    <dgm:pt modelId="{8F33084E-381A-43C3-B424-23B9AE8045C7}" type="parTrans" cxnId="{2BAFF865-6D03-4014-AF28-78AFE93DA591}">
      <dgm:prSet/>
      <dgm:spPr/>
      <dgm:t>
        <a:bodyPr/>
        <a:lstStyle/>
        <a:p>
          <a:endParaRPr lang="zh-CN" altLang="en-US"/>
        </a:p>
      </dgm:t>
    </dgm:pt>
    <dgm:pt modelId="{1E1E7B0B-85A1-4197-B319-CF4EC4DDEC4D}" type="sibTrans" cxnId="{2BAFF865-6D03-4014-AF28-78AFE93DA591}">
      <dgm:prSet/>
      <dgm:spPr/>
      <dgm:t>
        <a:bodyPr/>
        <a:lstStyle/>
        <a:p>
          <a:endParaRPr lang="zh-CN" altLang="en-US"/>
        </a:p>
      </dgm:t>
    </dgm:pt>
    <dgm:pt modelId="{107F473C-911E-4BD9-91E1-BDB322EC6F0D}">
      <dgm:prSet/>
      <dgm:spPr/>
      <dgm:t>
        <a:bodyPr/>
        <a:lstStyle/>
        <a:p>
          <a:r>
            <a:rPr lang="en-US" altLang="en-US"/>
            <a:t>aoweila</a:t>
          </a:r>
          <a:r>
            <a:rPr lang="zh-CN" altLang="en-US"/>
            <a:t>旗舰店</a:t>
          </a:r>
        </a:p>
      </dgm:t>
    </dgm:pt>
    <dgm:pt modelId="{9B23A363-7B18-419C-B9E7-411BE817DF69}" type="parTrans" cxnId="{A6249FB5-5940-490D-9246-24460CA07896}">
      <dgm:prSet/>
      <dgm:spPr/>
      <dgm:t>
        <a:bodyPr/>
        <a:lstStyle/>
        <a:p>
          <a:endParaRPr lang="zh-CN" altLang="en-US"/>
        </a:p>
      </dgm:t>
    </dgm:pt>
    <dgm:pt modelId="{CAFA79DF-80CA-4E72-9EF6-6154E59DE90B}" type="sibTrans" cxnId="{A6249FB5-5940-490D-9246-24460CA07896}">
      <dgm:prSet/>
      <dgm:spPr/>
      <dgm:t>
        <a:bodyPr/>
        <a:lstStyle/>
        <a:p>
          <a:endParaRPr lang="zh-CN" altLang="en-US"/>
        </a:p>
      </dgm:t>
    </dgm:pt>
    <dgm:pt modelId="{B9183128-48C0-4B11-9CB8-AD2D1C52A33B}">
      <dgm:prSet/>
      <dgm:spPr/>
      <dgm:t>
        <a:bodyPr/>
        <a:lstStyle/>
        <a:p>
          <a:r>
            <a:rPr lang="zh-CN" altLang="en-US"/>
            <a:t>淘宝企业店</a:t>
          </a:r>
        </a:p>
      </dgm:t>
    </dgm:pt>
    <dgm:pt modelId="{AD66DD68-C920-497D-BE54-47581660D686}" type="parTrans" cxnId="{CF9BA116-16F3-4132-86A1-41B4D561FF2D}">
      <dgm:prSet/>
      <dgm:spPr/>
      <dgm:t>
        <a:bodyPr/>
        <a:lstStyle/>
        <a:p>
          <a:endParaRPr lang="zh-CN" altLang="en-US"/>
        </a:p>
      </dgm:t>
    </dgm:pt>
    <dgm:pt modelId="{4564FE4F-92FE-4AB0-9CA5-593C06965013}" type="sibTrans" cxnId="{CF9BA116-16F3-4132-86A1-41B4D561FF2D}">
      <dgm:prSet/>
      <dgm:spPr/>
      <dgm:t>
        <a:bodyPr/>
        <a:lstStyle/>
        <a:p>
          <a:endParaRPr lang="zh-CN" altLang="en-US"/>
        </a:p>
      </dgm:t>
    </dgm:pt>
    <dgm:pt modelId="{BF42B963-913F-40E2-B671-22C6FFDBB1BE}">
      <dgm:prSet/>
      <dgm:spPr/>
      <dgm:t>
        <a:bodyPr/>
        <a:lstStyle/>
        <a:p>
          <a:r>
            <a:rPr lang="zh-CN" altLang="en-US"/>
            <a:t>淘宝店</a:t>
          </a:r>
        </a:p>
      </dgm:t>
    </dgm:pt>
    <dgm:pt modelId="{43DD3391-02C9-4E86-AEAC-78A0D7C4C4B6}" type="parTrans" cxnId="{56A344DB-1FE5-4EBA-83BA-457CDDD5744F}">
      <dgm:prSet/>
      <dgm:spPr/>
      <dgm:t>
        <a:bodyPr/>
        <a:lstStyle/>
        <a:p>
          <a:endParaRPr lang="zh-CN" altLang="en-US"/>
        </a:p>
      </dgm:t>
    </dgm:pt>
    <dgm:pt modelId="{39F0966C-556F-433B-8E10-8F29D56A5C8C}" type="sibTrans" cxnId="{56A344DB-1FE5-4EBA-83BA-457CDDD5744F}">
      <dgm:prSet/>
      <dgm:spPr/>
      <dgm:t>
        <a:bodyPr/>
        <a:lstStyle/>
        <a:p>
          <a:endParaRPr lang="zh-CN" altLang="en-US"/>
        </a:p>
      </dgm:t>
    </dgm:pt>
    <dgm:pt modelId="{E498DC9C-C5AC-4482-A26F-3B99DC5D79F0}" type="pres">
      <dgm:prSet presAssocID="{A77D31B3-3808-4FBA-8FA4-CC8D448A173E}" presName="hierChild1" presStyleCnt="0">
        <dgm:presLayoutVars>
          <dgm:orgChart val="1"/>
          <dgm:chPref val="1"/>
          <dgm:dir/>
          <dgm:animOne val="branch"/>
          <dgm:animLvl val="lvl"/>
          <dgm:resizeHandles/>
        </dgm:presLayoutVars>
      </dgm:prSet>
      <dgm:spPr/>
    </dgm:pt>
    <dgm:pt modelId="{F728C3E8-5128-4BB6-90CC-A86769ECE335}" type="pres">
      <dgm:prSet presAssocID="{47C757F0-AA23-46BE-9311-EA432CDEEAA1}" presName="hierRoot1" presStyleCnt="0">
        <dgm:presLayoutVars>
          <dgm:hierBranch/>
        </dgm:presLayoutVars>
      </dgm:prSet>
      <dgm:spPr/>
    </dgm:pt>
    <dgm:pt modelId="{79147750-B6BF-43FD-83A0-7ACDC9B53EFF}" type="pres">
      <dgm:prSet presAssocID="{47C757F0-AA23-46BE-9311-EA432CDEEAA1}" presName="rootComposite1" presStyleCnt="0"/>
      <dgm:spPr/>
    </dgm:pt>
    <dgm:pt modelId="{AE79172D-D441-42BB-84EA-E3D989670DED}" type="pres">
      <dgm:prSet presAssocID="{47C757F0-AA23-46BE-9311-EA432CDEEAA1}" presName="rootText1" presStyleLbl="node0" presStyleIdx="0" presStyleCnt="1">
        <dgm:presLayoutVars>
          <dgm:chPref val="3"/>
        </dgm:presLayoutVars>
      </dgm:prSet>
      <dgm:spPr/>
    </dgm:pt>
    <dgm:pt modelId="{86420519-308D-4A6A-8FEA-6FB2E39BA448}" type="pres">
      <dgm:prSet presAssocID="{47C757F0-AA23-46BE-9311-EA432CDEEAA1}" presName="rootConnector1" presStyleLbl="node1" presStyleIdx="0" presStyleCnt="0"/>
      <dgm:spPr/>
    </dgm:pt>
    <dgm:pt modelId="{9A0FF10C-81C7-47CD-A320-768F2009480B}" type="pres">
      <dgm:prSet presAssocID="{47C757F0-AA23-46BE-9311-EA432CDEEAA1}" presName="hierChild2" presStyleCnt="0"/>
      <dgm:spPr/>
    </dgm:pt>
    <dgm:pt modelId="{67F1962E-B2CC-4E99-A825-315F61FA4C9D}" type="pres">
      <dgm:prSet presAssocID="{23A4EB25-5E33-4821-9245-BD518F94CCAB}" presName="Name35" presStyleLbl="parChTrans1D2" presStyleIdx="0" presStyleCnt="13"/>
      <dgm:spPr/>
    </dgm:pt>
    <dgm:pt modelId="{7751622F-7DB8-4AD3-AA77-A70CF8EE719C}" type="pres">
      <dgm:prSet presAssocID="{4B6BEC48-B82B-4575-B4C8-4D9121B9A5B0}" presName="hierRoot2" presStyleCnt="0">
        <dgm:presLayoutVars>
          <dgm:hierBranch val="init"/>
        </dgm:presLayoutVars>
      </dgm:prSet>
      <dgm:spPr/>
    </dgm:pt>
    <dgm:pt modelId="{6A3197FF-B7F2-403A-861E-1266B2BFB868}" type="pres">
      <dgm:prSet presAssocID="{4B6BEC48-B82B-4575-B4C8-4D9121B9A5B0}" presName="rootComposite" presStyleCnt="0"/>
      <dgm:spPr/>
    </dgm:pt>
    <dgm:pt modelId="{741A838E-86A0-415D-80F6-36A3D4461C39}" type="pres">
      <dgm:prSet presAssocID="{4B6BEC48-B82B-4575-B4C8-4D9121B9A5B0}" presName="rootText" presStyleLbl="node2" presStyleIdx="0" presStyleCnt="13">
        <dgm:presLayoutVars>
          <dgm:chPref val="3"/>
        </dgm:presLayoutVars>
      </dgm:prSet>
      <dgm:spPr/>
    </dgm:pt>
    <dgm:pt modelId="{347C05AC-7299-4B23-A40D-7AE26BAEE809}" type="pres">
      <dgm:prSet presAssocID="{4B6BEC48-B82B-4575-B4C8-4D9121B9A5B0}" presName="rootConnector" presStyleLbl="node2" presStyleIdx="0" presStyleCnt="13"/>
      <dgm:spPr/>
    </dgm:pt>
    <dgm:pt modelId="{07FB0682-041D-4F29-8C52-501100F90FC3}" type="pres">
      <dgm:prSet presAssocID="{4B6BEC48-B82B-4575-B4C8-4D9121B9A5B0}" presName="hierChild4" presStyleCnt="0"/>
      <dgm:spPr/>
    </dgm:pt>
    <dgm:pt modelId="{446D3780-C420-45D9-876D-98B130E948CB}" type="pres">
      <dgm:prSet presAssocID="{B9DC6E0F-357B-4DD0-AC23-B41E4608E049}" presName="Name37" presStyleLbl="parChTrans1D3" presStyleIdx="0" presStyleCnt="17"/>
      <dgm:spPr/>
    </dgm:pt>
    <dgm:pt modelId="{821FCD29-BEB2-4530-9B09-AFF64BF41D88}" type="pres">
      <dgm:prSet presAssocID="{FD80D98E-CBED-4F9D-B495-75374D1DB32D}" presName="hierRoot2" presStyleCnt="0">
        <dgm:presLayoutVars>
          <dgm:hierBranch val="init"/>
        </dgm:presLayoutVars>
      </dgm:prSet>
      <dgm:spPr/>
    </dgm:pt>
    <dgm:pt modelId="{FBF99927-E278-4A61-BAEB-B27FAF3640FE}" type="pres">
      <dgm:prSet presAssocID="{FD80D98E-CBED-4F9D-B495-75374D1DB32D}" presName="rootComposite" presStyleCnt="0"/>
      <dgm:spPr/>
    </dgm:pt>
    <dgm:pt modelId="{062E7E42-9453-43F8-8D0A-A057987EEE2D}" type="pres">
      <dgm:prSet presAssocID="{FD80D98E-CBED-4F9D-B495-75374D1DB32D}" presName="rootText" presStyleLbl="node3" presStyleIdx="0" presStyleCnt="17">
        <dgm:presLayoutVars>
          <dgm:chPref val="3"/>
        </dgm:presLayoutVars>
      </dgm:prSet>
      <dgm:spPr/>
    </dgm:pt>
    <dgm:pt modelId="{671DA1E0-5226-45F1-9F6C-4903FE746BD9}" type="pres">
      <dgm:prSet presAssocID="{FD80D98E-CBED-4F9D-B495-75374D1DB32D}" presName="rootConnector" presStyleLbl="node3" presStyleIdx="0" presStyleCnt="17"/>
      <dgm:spPr/>
    </dgm:pt>
    <dgm:pt modelId="{62351C46-D8F5-4BE2-A8DE-F9071C922137}" type="pres">
      <dgm:prSet presAssocID="{FD80D98E-CBED-4F9D-B495-75374D1DB32D}" presName="hierChild4" presStyleCnt="0"/>
      <dgm:spPr/>
    </dgm:pt>
    <dgm:pt modelId="{EF428A39-0D0A-4983-BF54-A8B51939AEE2}" type="pres">
      <dgm:prSet presAssocID="{FD80D98E-CBED-4F9D-B495-75374D1DB32D}" presName="hierChild5" presStyleCnt="0"/>
      <dgm:spPr/>
    </dgm:pt>
    <dgm:pt modelId="{62FBD236-5EE4-4B48-B421-2C5C070039B6}" type="pres">
      <dgm:prSet presAssocID="{EBE2D07B-13FF-4765-A0D4-FE61942EC52A}" presName="Name37" presStyleLbl="parChTrans1D3" presStyleIdx="1" presStyleCnt="17"/>
      <dgm:spPr/>
    </dgm:pt>
    <dgm:pt modelId="{9BA00420-3B8B-4C12-94D1-F4D2C31A72B2}" type="pres">
      <dgm:prSet presAssocID="{A0C8F372-ABF7-4E1B-94BE-8467E29C04C8}" presName="hierRoot2" presStyleCnt="0">
        <dgm:presLayoutVars>
          <dgm:hierBranch val="init"/>
        </dgm:presLayoutVars>
      </dgm:prSet>
      <dgm:spPr/>
    </dgm:pt>
    <dgm:pt modelId="{81049A72-032D-4090-8C49-0F7F25D7BFE4}" type="pres">
      <dgm:prSet presAssocID="{A0C8F372-ABF7-4E1B-94BE-8467E29C04C8}" presName="rootComposite" presStyleCnt="0"/>
      <dgm:spPr/>
    </dgm:pt>
    <dgm:pt modelId="{E186BB0E-2832-4B8A-8CD6-326825A89A11}" type="pres">
      <dgm:prSet presAssocID="{A0C8F372-ABF7-4E1B-94BE-8467E29C04C8}" presName="rootText" presStyleLbl="node3" presStyleIdx="1" presStyleCnt="17">
        <dgm:presLayoutVars>
          <dgm:chPref val="3"/>
        </dgm:presLayoutVars>
      </dgm:prSet>
      <dgm:spPr/>
    </dgm:pt>
    <dgm:pt modelId="{0EEE2C79-3A8F-4582-8B09-71E7A89F0EED}" type="pres">
      <dgm:prSet presAssocID="{A0C8F372-ABF7-4E1B-94BE-8467E29C04C8}" presName="rootConnector" presStyleLbl="node3" presStyleIdx="1" presStyleCnt="17"/>
      <dgm:spPr/>
    </dgm:pt>
    <dgm:pt modelId="{4AFEC375-6CCF-4445-8F76-21CA7567410F}" type="pres">
      <dgm:prSet presAssocID="{A0C8F372-ABF7-4E1B-94BE-8467E29C04C8}" presName="hierChild4" presStyleCnt="0"/>
      <dgm:spPr/>
    </dgm:pt>
    <dgm:pt modelId="{7EB555BF-AD27-4CA9-B045-14017A9FABA0}" type="pres">
      <dgm:prSet presAssocID="{A0C8F372-ABF7-4E1B-94BE-8467E29C04C8}" presName="hierChild5" presStyleCnt="0"/>
      <dgm:spPr/>
    </dgm:pt>
    <dgm:pt modelId="{772FAC4C-7AC5-4FC2-94E4-B02F41B8B689}" type="pres">
      <dgm:prSet presAssocID="{4B6BEC48-B82B-4575-B4C8-4D9121B9A5B0}" presName="hierChild5" presStyleCnt="0"/>
      <dgm:spPr/>
    </dgm:pt>
    <dgm:pt modelId="{36C950D7-1A36-4D03-A726-9E6372EF93FD}" type="pres">
      <dgm:prSet presAssocID="{F4EDB6BF-216E-4730-B37F-1392F2E1E176}" presName="Name35" presStyleLbl="parChTrans1D2" presStyleIdx="1" presStyleCnt="13"/>
      <dgm:spPr/>
    </dgm:pt>
    <dgm:pt modelId="{14A48050-BCE4-46A1-A399-478D4BF05DF1}" type="pres">
      <dgm:prSet presAssocID="{87FA6479-C738-42DD-86D1-2B6D83792D82}" presName="hierRoot2" presStyleCnt="0">
        <dgm:presLayoutVars>
          <dgm:hierBranch val="init"/>
        </dgm:presLayoutVars>
      </dgm:prSet>
      <dgm:spPr/>
    </dgm:pt>
    <dgm:pt modelId="{0C08006D-F546-45DF-8DB2-08A256C4FC9D}" type="pres">
      <dgm:prSet presAssocID="{87FA6479-C738-42DD-86D1-2B6D83792D82}" presName="rootComposite" presStyleCnt="0"/>
      <dgm:spPr/>
    </dgm:pt>
    <dgm:pt modelId="{E3A52A25-34F0-4E4B-AFFA-CF5CD1B5D215}" type="pres">
      <dgm:prSet presAssocID="{87FA6479-C738-42DD-86D1-2B6D83792D82}" presName="rootText" presStyleLbl="node2" presStyleIdx="1" presStyleCnt="13">
        <dgm:presLayoutVars>
          <dgm:chPref val="3"/>
        </dgm:presLayoutVars>
      </dgm:prSet>
      <dgm:spPr/>
    </dgm:pt>
    <dgm:pt modelId="{A9E4683D-7262-4876-BC80-E991B0042200}" type="pres">
      <dgm:prSet presAssocID="{87FA6479-C738-42DD-86D1-2B6D83792D82}" presName="rootConnector" presStyleLbl="node2" presStyleIdx="1" presStyleCnt="13"/>
      <dgm:spPr/>
    </dgm:pt>
    <dgm:pt modelId="{EB659C82-FFEA-42EC-BEF7-E8C92C5CDA4C}" type="pres">
      <dgm:prSet presAssocID="{87FA6479-C738-42DD-86D1-2B6D83792D82}" presName="hierChild4" presStyleCnt="0"/>
      <dgm:spPr/>
    </dgm:pt>
    <dgm:pt modelId="{AEE404F4-CCF8-40D4-B023-FCF4992432C9}" type="pres">
      <dgm:prSet presAssocID="{1F257A64-93DD-4A80-AC6F-3E6F3B57ED65}" presName="Name37" presStyleLbl="parChTrans1D3" presStyleIdx="2" presStyleCnt="17"/>
      <dgm:spPr/>
    </dgm:pt>
    <dgm:pt modelId="{B0217108-BE51-420F-BEBA-B671CB43F010}" type="pres">
      <dgm:prSet presAssocID="{D3D63F70-1DCC-4072-AD4B-29558BA4FB9B}" presName="hierRoot2" presStyleCnt="0">
        <dgm:presLayoutVars>
          <dgm:hierBranch val="init"/>
        </dgm:presLayoutVars>
      </dgm:prSet>
      <dgm:spPr/>
    </dgm:pt>
    <dgm:pt modelId="{E05293D1-947C-4649-A9D9-B1274FA5E2E7}" type="pres">
      <dgm:prSet presAssocID="{D3D63F70-1DCC-4072-AD4B-29558BA4FB9B}" presName="rootComposite" presStyleCnt="0"/>
      <dgm:spPr/>
    </dgm:pt>
    <dgm:pt modelId="{2F27ACC0-DACE-433A-B4B4-A95FE282F0E8}" type="pres">
      <dgm:prSet presAssocID="{D3D63F70-1DCC-4072-AD4B-29558BA4FB9B}" presName="rootText" presStyleLbl="node3" presStyleIdx="2" presStyleCnt="17">
        <dgm:presLayoutVars>
          <dgm:chPref val="3"/>
        </dgm:presLayoutVars>
      </dgm:prSet>
      <dgm:spPr/>
    </dgm:pt>
    <dgm:pt modelId="{3314B5D0-57FE-4D5B-8815-B3E0237E9280}" type="pres">
      <dgm:prSet presAssocID="{D3D63F70-1DCC-4072-AD4B-29558BA4FB9B}" presName="rootConnector" presStyleLbl="node3" presStyleIdx="2" presStyleCnt="17"/>
      <dgm:spPr/>
    </dgm:pt>
    <dgm:pt modelId="{6DCB1E6D-0AA8-41E1-9082-6905B96AC026}" type="pres">
      <dgm:prSet presAssocID="{D3D63F70-1DCC-4072-AD4B-29558BA4FB9B}" presName="hierChild4" presStyleCnt="0"/>
      <dgm:spPr/>
    </dgm:pt>
    <dgm:pt modelId="{CECC1E50-36E1-4055-B388-9D4DB44557C4}" type="pres">
      <dgm:prSet presAssocID="{D3D63F70-1DCC-4072-AD4B-29558BA4FB9B}" presName="hierChild5" presStyleCnt="0"/>
      <dgm:spPr/>
    </dgm:pt>
    <dgm:pt modelId="{F6EAA3DB-9F0E-4A47-B790-204336B0A0B3}" type="pres">
      <dgm:prSet presAssocID="{5A783F83-3162-4336-88FE-67688A3EFD9B}" presName="Name37" presStyleLbl="parChTrans1D3" presStyleIdx="3" presStyleCnt="17"/>
      <dgm:spPr/>
    </dgm:pt>
    <dgm:pt modelId="{3BFDADC5-6262-44A9-BFA7-335F51FCF901}" type="pres">
      <dgm:prSet presAssocID="{9293CE55-587E-4321-936D-07CE2D5C8B36}" presName="hierRoot2" presStyleCnt="0">
        <dgm:presLayoutVars>
          <dgm:hierBranch val="init"/>
        </dgm:presLayoutVars>
      </dgm:prSet>
      <dgm:spPr/>
    </dgm:pt>
    <dgm:pt modelId="{1FBC9808-962D-4564-9984-71420B2E8457}" type="pres">
      <dgm:prSet presAssocID="{9293CE55-587E-4321-936D-07CE2D5C8B36}" presName="rootComposite" presStyleCnt="0"/>
      <dgm:spPr/>
    </dgm:pt>
    <dgm:pt modelId="{0C4807D7-0309-4545-B5CE-60EAD11FC491}" type="pres">
      <dgm:prSet presAssocID="{9293CE55-587E-4321-936D-07CE2D5C8B36}" presName="rootText" presStyleLbl="node3" presStyleIdx="3" presStyleCnt="17">
        <dgm:presLayoutVars>
          <dgm:chPref val="3"/>
        </dgm:presLayoutVars>
      </dgm:prSet>
      <dgm:spPr/>
    </dgm:pt>
    <dgm:pt modelId="{263571CD-0C7D-4557-9975-A09D967E878A}" type="pres">
      <dgm:prSet presAssocID="{9293CE55-587E-4321-936D-07CE2D5C8B36}" presName="rootConnector" presStyleLbl="node3" presStyleIdx="3" presStyleCnt="17"/>
      <dgm:spPr/>
    </dgm:pt>
    <dgm:pt modelId="{1AB99D61-0FCB-422A-889E-3DCEC84CE52E}" type="pres">
      <dgm:prSet presAssocID="{9293CE55-587E-4321-936D-07CE2D5C8B36}" presName="hierChild4" presStyleCnt="0"/>
      <dgm:spPr/>
    </dgm:pt>
    <dgm:pt modelId="{DCC3D06F-1B56-48C7-ABA0-626810EA4B09}" type="pres">
      <dgm:prSet presAssocID="{9293CE55-587E-4321-936D-07CE2D5C8B36}" presName="hierChild5" presStyleCnt="0"/>
      <dgm:spPr/>
    </dgm:pt>
    <dgm:pt modelId="{3B242F5E-B8A3-46B5-8585-E68933B38174}" type="pres">
      <dgm:prSet presAssocID="{87FA6479-C738-42DD-86D1-2B6D83792D82}" presName="hierChild5" presStyleCnt="0"/>
      <dgm:spPr/>
    </dgm:pt>
    <dgm:pt modelId="{4A43BAE1-FCA4-483E-A4BD-B2ED225EE464}" type="pres">
      <dgm:prSet presAssocID="{62CBC4DA-2DB2-4FA8-9041-AEC6DBC5E848}" presName="Name35" presStyleLbl="parChTrans1D2" presStyleIdx="2" presStyleCnt="13"/>
      <dgm:spPr/>
    </dgm:pt>
    <dgm:pt modelId="{C93AB8A0-5593-4188-937D-70873E1D9B87}" type="pres">
      <dgm:prSet presAssocID="{6E1A915B-08FF-4C78-8E50-D732A265D482}" presName="hierRoot2" presStyleCnt="0">
        <dgm:presLayoutVars>
          <dgm:hierBranch val="init"/>
        </dgm:presLayoutVars>
      </dgm:prSet>
      <dgm:spPr/>
    </dgm:pt>
    <dgm:pt modelId="{2DFE8F4B-F5D8-4CDB-9998-013E264EB3FA}" type="pres">
      <dgm:prSet presAssocID="{6E1A915B-08FF-4C78-8E50-D732A265D482}" presName="rootComposite" presStyleCnt="0"/>
      <dgm:spPr/>
    </dgm:pt>
    <dgm:pt modelId="{A676BC95-B876-4828-B0BB-A03B6E171ABE}" type="pres">
      <dgm:prSet presAssocID="{6E1A915B-08FF-4C78-8E50-D732A265D482}" presName="rootText" presStyleLbl="node2" presStyleIdx="2" presStyleCnt="13">
        <dgm:presLayoutVars>
          <dgm:chPref val="3"/>
        </dgm:presLayoutVars>
      </dgm:prSet>
      <dgm:spPr/>
    </dgm:pt>
    <dgm:pt modelId="{411FD958-5B81-4514-BA56-DA4592A25DB4}" type="pres">
      <dgm:prSet presAssocID="{6E1A915B-08FF-4C78-8E50-D732A265D482}" presName="rootConnector" presStyleLbl="node2" presStyleIdx="2" presStyleCnt="13"/>
      <dgm:spPr/>
    </dgm:pt>
    <dgm:pt modelId="{FD07520B-382C-45A3-8ABD-ADBF18E0E5D2}" type="pres">
      <dgm:prSet presAssocID="{6E1A915B-08FF-4C78-8E50-D732A265D482}" presName="hierChild4" presStyleCnt="0"/>
      <dgm:spPr/>
    </dgm:pt>
    <dgm:pt modelId="{2602411C-A58C-41D2-A7F9-C540B135B89A}" type="pres">
      <dgm:prSet presAssocID="{6CD4142D-374E-4165-BBA4-6FB95F01B8D4}" presName="Name37" presStyleLbl="parChTrans1D3" presStyleIdx="4" presStyleCnt="17"/>
      <dgm:spPr/>
    </dgm:pt>
    <dgm:pt modelId="{01883B26-592A-4DB3-8B4A-072E92ED8461}" type="pres">
      <dgm:prSet presAssocID="{766A5282-48AB-467C-93EC-DCE1D3D53399}" presName="hierRoot2" presStyleCnt="0">
        <dgm:presLayoutVars>
          <dgm:hierBranch val="init"/>
        </dgm:presLayoutVars>
      </dgm:prSet>
      <dgm:spPr/>
    </dgm:pt>
    <dgm:pt modelId="{8B4EE0B3-BC50-44F9-BC8C-7201346B1AF4}" type="pres">
      <dgm:prSet presAssocID="{766A5282-48AB-467C-93EC-DCE1D3D53399}" presName="rootComposite" presStyleCnt="0"/>
      <dgm:spPr/>
    </dgm:pt>
    <dgm:pt modelId="{174CB19E-4408-4032-80C8-EA769EA14514}" type="pres">
      <dgm:prSet presAssocID="{766A5282-48AB-467C-93EC-DCE1D3D53399}" presName="rootText" presStyleLbl="node3" presStyleIdx="4" presStyleCnt="17">
        <dgm:presLayoutVars>
          <dgm:chPref val="3"/>
        </dgm:presLayoutVars>
      </dgm:prSet>
      <dgm:spPr/>
    </dgm:pt>
    <dgm:pt modelId="{2980A524-38CF-4CBA-920E-866583C30C01}" type="pres">
      <dgm:prSet presAssocID="{766A5282-48AB-467C-93EC-DCE1D3D53399}" presName="rootConnector" presStyleLbl="node3" presStyleIdx="4" presStyleCnt="17"/>
      <dgm:spPr/>
    </dgm:pt>
    <dgm:pt modelId="{6C068EE7-249E-4177-B3E7-A75B5AF194DC}" type="pres">
      <dgm:prSet presAssocID="{766A5282-48AB-467C-93EC-DCE1D3D53399}" presName="hierChild4" presStyleCnt="0"/>
      <dgm:spPr/>
    </dgm:pt>
    <dgm:pt modelId="{3751FE79-E35F-47D8-BF7A-CF5B1D5FFB51}" type="pres">
      <dgm:prSet presAssocID="{766A5282-48AB-467C-93EC-DCE1D3D53399}" presName="hierChild5" presStyleCnt="0"/>
      <dgm:spPr/>
    </dgm:pt>
    <dgm:pt modelId="{D889E292-319D-42DE-80F7-60A90342DB78}" type="pres">
      <dgm:prSet presAssocID="{6629D41D-D5A2-4740-A5B3-C8B8C6FBA1CC}" presName="Name37" presStyleLbl="parChTrans1D3" presStyleIdx="5" presStyleCnt="17"/>
      <dgm:spPr/>
    </dgm:pt>
    <dgm:pt modelId="{809E3288-BA61-4D2F-8055-A4FC675A5EC0}" type="pres">
      <dgm:prSet presAssocID="{F33BECE7-EE55-4B45-98DE-0253386F6DE9}" presName="hierRoot2" presStyleCnt="0">
        <dgm:presLayoutVars>
          <dgm:hierBranch val="init"/>
        </dgm:presLayoutVars>
      </dgm:prSet>
      <dgm:spPr/>
    </dgm:pt>
    <dgm:pt modelId="{079C28CE-C15F-4B45-A197-98C93E2EFCA9}" type="pres">
      <dgm:prSet presAssocID="{F33BECE7-EE55-4B45-98DE-0253386F6DE9}" presName="rootComposite" presStyleCnt="0"/>
      <dgm:spPr/>
    </dgm:pt>
    <dgm:pt modelId="{F3E63CA3-66F4-4016-9EB2-27BFF2E7FB5F}" type="pres">
      <dgm:prSet presAssocID="{F33BECE7-EE55-4B45-98DE-0253386F6DE9}" presName="rootText" presStyleLbl="node3" presStyleIdx="5" presStyleCnt="17">
        <dgm:presLayoutVars>
          <dgm:chPref val="3"/>
        </dgm:presLayoutVars>
      </dgm:prSet>
      <dgm:spPr/>
    </dgm:pt>
    <dgm:pt modelId="{E0CF1A0E-1422-42F6-934C-62D4E864A8D0}" type="pres">
      <dgm:prSet presAssocID="{F33BECE7-EE55-4B45-98DE-0253386F6DE9}" presName="rootConnector" presStyleLbl="node3" presStyleIdx="5" presStyleCnt="17"/>
      <dgm:spPr/>
    </dgm:pt>
    <dgm:pt modelId="{9CAD48CB-C6D2-4474-8F17-78B79B1D4E62}" type="pres">
      <dgm:prSet presAssocID="{F33BECE7-EE55-4B45-98DE-0253386F6DE9}" presName="hierChild4" presStyleCnt="0"/>
      <dgm:spPr/>
    </dgm:pt>
    <dgm:pt modelId="{9BC0A7FA-EBE1-4508-9C6C-65F97FC01BB8}" type="pres">
      <dgm:prSet presAssocID="{F33BECE7-EE55-4B45-98DE-0253386F6DE9}" presName="hierChild5" presStyleCnt="0"/>
      <dgm:spPr/>
    </dgm:pt>
    <dgm:pt modelId="{E035D5C9-47AF-4877-8A98-2305B1E0FDC0}" type="pres">
      <dgm:prSet presAssocID="{6E1A915B-08FF-4C78-8E50-D732A265D482}" presName="hierChild5" presStyleCnt="0"/>
      <dgm:spPr/>
    </dgm:pt>
    <dgm:pt modelId="{A15D242B-E4B5-4994-BC9F-03BC4F8D963C}" type="pres">
      <dgm:prSet presAssocID="{75C931EC-2C11-4459-AE04-E51D8D870D89}" presName="Name35" presStyleLbl="parChTrans1D2" presStyleIdx="3" presStyleCnt="13"/>
      <dgm:spPr/>
    </dgm:pt>
    <dgm:pt modelId="{19E6604D-4C0C-493B-9CD7-E31C92057499}" type="pres">
      <dgm:prSet presAssocID="{8BA9A751-A39F-4DBE-BA34-4906932AE855}" presName="hierRoot2" presStyleCnt="0">
        <dgm:presLayoutVars>
          <dgm:hierBranch val="init"/>
        </dgm:presLayoutVars>
      </dgm:prSet>
      <dgm:spPr/>
    </dgm:pt>
    <dgm:pt modelId="{9322204E-90AB-4759-A10E-0DF75B49E721}" type="pres">
      <dgm:prSet presAssocID="{8BA9A751-A39F-4DBE-BA34-4906932AE855}" presName="rootComposite" presStyleCnt="0"/>
      <dgm:spPr/>
    </dgm:pt>
    <dgm:pt modelId="{B0758F52-F5D8-4241-99A3-912720B4D049}" type="pres">
      <dgm:prSet presAssocID="{8BA9A751-A39F-4DBE-BA34-4906932AE855}" presName="rootText" presStyleLbl="node2" presStyleIdx="3" presStyleCnt="13">
        <dgm:presLayoutVars>
          <dgm:chPref val="3"/>
        </dgm:presLayoutVars>
      </dgm:prSet>
      <dgm:spPr/>
    </dgm:pt>
    <dgm:pt modelId="{36293339-AE9A-4978-9006-B10710776360}" type="pres">
      <dgm:prSet presAssocID="{8BA9A751-A39F-4DBE-BA34-4906932AE855}" presName="rootConnector" presStyleLbl="node2" presStyleIdx="3" presStyleCnt="13"/>
      <dgm:spPr/>
    </dgm:pt>
    <dgm:pt modelId="{EFA81F02-4C9B-42AC-9F7C-813F06F5F8F1}" type="pres">
      <dgm:prSet presAssocID="{8BA9A751-A39F-4DBE-BA34-4906932AE855}" presName="hierChild4" presStyleCnt="0"/>
      <dgm:spPr/>
    </dgm:pt>
    <dgm:pt modelId="{E825ACFA-25D3-472D-9D04-06504F612326}" type="pres">
      <dgm:prSet presAssocID="{7EFAEE50-E4F0-4FEC-97A7-6EFAC49E144E}" presName="Name37" presStyleLbl="parChTrans1D3" presStyleIdx="6" presStyleCnt="17"/>
      <dgm:spPr/>
    </dgm:pt>
    <dgm:pt modelId="{69BEA94E-4C21-4E26-A1D1-BC39F20A2010}" type="pres">
      <dgm:prSet presAssocID="{20DF5F71-CA1F-4293-97C8-C5E10D7F4AFA}" presName="hierRoot2" presStyleCnt="0">
        <dgm:presLayoutVars>
          <dgm:hierBranch val="init"/>
        </dgm:presLayoutVars>
      </dgm:prSet>
      <dgm:spPr/>
    </dgm:pt>
    <dgm:pt modelId="{22843D15-8671-4518-AFBF-0907D0113339}" type="pres">
      <dgm:prSet presAssocID="{20DF5F71-CA1F-4293-97C8-C5E10D7F4AFA}" presName="rootComposite" presStyleCnt="0"/>
      <dgm:spPr/>
    </dgm:pt>
    <dgm:pt modelId="{9151B870-47AA-425C-BA32-C0F1A3B2A866}" type="pres">
      <dgm:prSet presAssocID="{20DF5F71-CA1F-4293-97C8-C5E10D7F4AFA}" presName="rootText" presStyleLbl="node3" presStyleIdx="6" presStyleCnt="17">
        <dgm:presLayoutVars>
          <dgm:chPref val="3"/>
        </dgm:presLayoutVars>
      </dgm:prSet>
      <dgm:spPr/>
    </dgm:pt>
    <dgm:pt modelId="{2BB5C1B1-50E3-4D18-A7D9-80F5268BE367}" type="pres">
      <dgm:prSet presAssocID="{20DF5F71-CA1F-4293-97C8-C5E10D7F4AFA}" presName="rootConnector" presStyleLbl="node3" presStyleIdx="6" presStyleCnt="17"/>
      <dgm:spPr/>
    </dgm:pt>
    <dgm:pt modelId="{3C46126B-73B3-4113-9264-C3B44F1316C4}" type="pres">
      <dgm:prSet presAssocID="{20DF5F71-CA1F-4293-97C8-C5E10D7F4AFA}" presName="hierChild4" presStyleCnt="0"/>
      <dgm:spPr/>
    </dgm:pt>
    <dgm:pt modelId="{2CBBF6AB-5663-4CD6-9F6B-149BED171471}" type="pres">
      <dgm:prSet presAssocID="{20DF5F71-CA1F-4293-97C8-C5E10D7F4AFA}" presName="hierChild5" presStyleCnt="0"/>
      <dgm:spPr/>
    </dgm:pt>
    <dgm:pt modelId="{0F09E6CC-E572-43DB-8E8A-8B77951C8FC2}" type="pres">
      <dgm:prSet presAssocID="{79D03FC7-DAF2-432F-B24D-CAD05FAA5ADF}" presName="Name37" presStyleLbl="parChTrans1D3" presStyleIdx="7" presStyleCnt="17"/>
      <dgm:spPr/>
    </dgm:pt>
    <dgm:pt modelId="{58389CE1-0C62-46B7-ADBE-A73F88686218}" type="pres">
      <dgm:prSet presAssocID="{D86DC27C-B80A-43B3-9294-803345D94AEE}" presName="hierRoot2" presStyleCnt="0">
        <dgm:presLayoutVars>
          <dgm:hierBranch val="init"/>
        </dgm:presLayoutVars>
      </dgm:prSet>
      <dgm:spPr/>
    </dgm:pt>
    <dgm:pt modelId="{A54E23C6-B0D1-4FD7-A8A5-76C463F0259F}" type="pres">
      <dgm:prSet presAssocID="{D86DC27C-B80A-43B3-9294-803345D94AEE}" presName="rootComposite" presStyleCnt="0"/>
      <dgm:spPr/>
    </dgm:pt>
    <dgm:pt modelId="{92E60CDC-3E7B-4A1A-9349-AB71A755F125}" type="pres">
      <dgm:prSet presAssocID="{D86DC27C-B80A-43B3-9294-803345D94AEE}" presName="rootText" presStyleLbl="node3" presStyleIdx="7" presStyleCnt="17">
        <dgm:presLayoutVars>
          <dgm:chPref val="3"/>
        </dgm:presLayoutVars>
      </dgm:prSet>
      <dgm:spPr/>
    </dgm:pt>
    <dgm:pt modelId="{F1122711-28F2-4DAD-A5CC-40489BDE8B63}" type="pres">
      <dgm:prSet presAssocID="{D86DC27C-B80A-43B3-9294-803345D94AEE}" presName="rootConnector" presStyleLbl="node3" presStyleIdx="7" presStyleCnt="17"/>
      <dgm:spPr/>
    </dgm:pt>
    <dgm:pt modelId="{07D22C35-A83D-47CE-B278-4336C2B4913C}" type="pres">
      <dgm:prSet presAssocID="{D86DC27C-B80A-43B3-9294-803345D94AEE}" presName="hierChild4" presStyleCnt="0"/>
      <dgm:spPr/>
    </dgm:pt>
    <dgm:pt modelId="{6458F9A0-B49C-46C0-8509-86215194D1E4}" type="pres">
      <dgm:prSet presAssocID="{D86DC27C-B80A-43B3-9294-803345D94AEE}" presName="hierChild5" presStyleCnt="0"/>
      <dgm:spPr/>
    </dgm:pt>
    <dgm:pt modelId="{F532EEB8-F4F8-41B4-9AB4-08E836035AAA}" type="pres">
      <dgm:prSet presAssocID="{8BA9A751-A39F-4DBE-BA34-4906932AE855}" presName="hierChild5" presStyleCnt="0"/>
      <dgm:spPr/>
    </dgm:pt>
    <dgm:pt modelId="{FDC21ECC-D0EB-4546-9783-BDD7A0078219}" type="pres">
      <dgm:prSet presAssocID="{B30AE5CD-0DF3-496E-A850-90F19DFCC399}" presName="Name35" presStyleLbl="parChTrans1D2" presStyleIdx="4" presStyleCnt="13"/>
      <dgm:spPr/>
    </dgm:pt>
    <dgm:pt modelId="{C8806F7C-3060-4D30-9ADC-31862E1F05A2}" type="pres">
      <dgm:prSet presAssocID="{C49E10F9-2025-49E4-8EA8-ACB5C43DBA45}" presName="hierRoot2" presStyleCnt="0">
        <dgm:presLayoutVars>
          <dgm:hierBranch val="init"/>
        </dgm:presLayoutVars>
      </dgm:prSet>
      <dgm:spPr/>
    </dgm:pt>
    <dgm:pt modelId="{DF1D9413-245D-48AD-9EF7-A26B7B606C70}" type="pres">
      <dgm:prSet presAssocID="{C49E10F9-2025-49E4-8EA8-ACB5C43DBA45}" presName="rootComposite" presStyleCnt="0"/>
      <dgm:spPr/>
    </dgm:pt>
    <dgm:pt modelId="{865EB17F-0F0D-42FD-B877-CB265325B940}" type="pres">
      <dgm:prSet presAssocID="{C49E10F9-2025-49E4-8EA8-ACB5C43DBA45}" presName="rootText" presStyleLbl="node2" presStyleIdx="4" presStyleCnt="13">
        <dgm:presLayoutVars>
          <dgm:chPref val="3"/>
        </dgm:presLayoutVars>
      </dgm:prSet>
      <dgm:spPr/>
    </dgm:pt>
    <dgm:pt modelId="{CCF73CF1-F524-4797-938B-E4C881E47759}" type="pres">
      <dgm:prSet presAssocID="{C49E10F9-2025-49E4-8EA8-ACB5C43DBA45}" presName="rootConnector" presStyleLbl="node2" presStyleIdx="4" presStyleCnt="13"/>
      <dgm:spPr/>
    </dgm:pt>
    <dgm:pt modelId="{BC294ABC-22F5-4EB8-A2E9-D8C7BBFA134A}" type="pres">
      <dgm:prSet presAssocID="{C49E10F9-2025-49E4-8EA8-ACB5C43DBA45}" presName="hierChild4" presStyleCnt="0"/>
      <dgm:spPr/>
    </dgm:pt>
    <dgm:pt modelId="{F4E5A68B-93D7-45B7-8C5D-0EAB0A55F6CF}" type="pres">
      <dgm:prSet presAssocID="{D4ADC63D-96B2-45F3-8619-0CA5C89F0EA8}" presName="Name37" presStyleLbl="parChTrans1D3" presStyleIdx="8" presStyleCnt="17"/>
      <dgm:spPr/>
    </dgm:pt>
    <dgm:pt modelId="{637A2962-11AE-416A-9E3D-C21DD32C81FC}" type="pres">
      <dgm:prSet presAssocID="{ED670522-0AC6-4C8B-BC7C-E666DC049250}" presName="hierRoot2" presStyleCnt="0">
        <dgm:presLayoutVars>
          <dgm:hierBranch val="init"/>
        </dgm:presLayoutVars>
      </dgm:prSet>
      <dgm:spPr/>
    </dgm:pt>
    <dgm:pt modelId="{6869D5D0-5E74-4908-BB26-07EB76285237}" type="pres">
      <dgm:prSet presAssocID="{ED670522-0AC6-4C8B-BC7C-E666DC049250}" presName="rootComposite" presStyleCnt="0"/>
      <dgm:spPr/>
    </dgm:pt>
    <dgm:pt modelId="{2707DD20-D5A2-4BB6-85F4-BFC02903E910}" type="pres">
      <dgm:prSet presAssocID="{ED670522-0AC6-4C8B-BC7C-E666DC049250}" presName="rootText" presStyleLbl="node3" presStyleIdx="8" presStyleCnt="17">
        <dgm:presLayoutVars>
          <dgm:chPref val="3"/>
        </dgm:presLayoutVars>
      </dgm:prSet>
      <dgm:spPr/>
    </dgm:pt>
    <dgm:pt modelId="{1DF4EB22-746C-4719-BA66-E25CABFD5064}" type="pres">
      <dgm:prSet presAssocID="{ED670522-0AC6-4C8B-BC7C-E666DC049250}" presName="rootConnector" presStyleLbl="node3" presStyleIdx="8" presStyleCnt="17"/>
      <dgm:spPr/>
    </dgm:pt>
    <dgm:pt modelId="{A9112553-6386-4B2D-BFA8-3B076F7A6673}" type="pres">
      <dgm:prSet presAssocID="{ED670522-0AC6-4C8B-BC7C-E666DC049250}" presName="hierChild4" presStyleCnt="0"/>
      <dgm:spPr/>
    </dgm:pt>
    <dgm:pt modelId="{60B046F3-E793-4892-9100-660B94C53540}" type="pres">
      <dgm:prSet presAssocID="{ED670522-0AC6-4C8B-BC7C-E666DC049250}" presName="hierChild5" presStyleCnt="0"/>
      <dgm:spPr/>
    </dgm:pt>
    <dgm:pt modelId="{64CF6999-9256-411A-A9E7-B7308EB9126A}" type="pres">
      <dgm:prSet presAssocID="{9B23A363-7B18-419C-B9E7-411BE817DF69}" presName="Name37" presStyleLbl="parChTrans1D3" presStyleIdx="9" presStyleCnt="17"/>
      <dgm:spPr/>
    </dgm:pt>
    <dgm:pt modelId="{3E4A89EF-ED6E-4C18-8C8A-830379D4DC65}" type="pres">
      <dgm:prSet presAssocID="{107F473C-911E-4BD9-91E1-BDB322EC6F0D}" presName="hierRoot2" presStyleCnt="0">
        <dgm:presLayoutVars>
          <dgm:hierBranch val="init"/>
        </dgm:presLayoutVars>
      </dgm:prSet>
      <dgm:spPr/>
    </dgm:pt>
    <dgm:pt modelId="{F39A1356-0764-4049-BEE0-034AF2BE64F3}" type="pres">
      <dgm:prSet presAssocID="{107F473C-911E-4BD9-91E1-BDB322EC6F0D}" presName="rootComposite" presStyleCnt="0"/>
      <dgm:spPr/>
    </dgm:pt>
    <dgm:pt modelId="{4A5F6A7C-0D32-4682-81AE-09EC75A4FEAE}" type="pres">
      <dgm:prSet presAssocID="{107F473C-911E-4BD9-91E1-BDB322EC6F0D}" presName="rootText" presStyleLbl="node3" presStyleIdx="9" presStyleCnt="17">
        <dgm:presLayoutVars>
          <dgm:chPref val="3"/>
        </dgm:presLayoutVars>
      </dgm:prSet>
      <dgm:spPr/>
    </dgm:pt>
    <dgm:pt modelId="{FBA946E8-0B85-4366-BD9F-2C106E1167D4}" type="pres">
      <dgm:prSet presAssocID="{107F473C-911E-4BD9-91E1-BDB322EC6F0D}" presName="rootConnector" presStyleLbl="node3" presStyleIdx="9" presStyleCnt="17"/>
      <dgm:spPr/>
    </dgm:pt>
    <dgm:pt modelId="{FDCB0E7E-7BCD-48A8-B413-DF2F1B4CA72B}" type="pres">
      <dgm:prSet presAssocID="{107F473C-911E-4BD9-91E1-BDB322EC6F0D}" presName="hierChild4" presStyleCnt="0"/>
      <dgm:spPr/>
    </dgm:pt>
    <dgm:pt modelId="{06BE03E3-8102-4EC9-A277-0F21A20F1A7F}" type="pres">
      <dgm:prSet presAssocID="{107F473C-911E-4BD9-91E1-BDB322EC6F0D}" presName="hierChild5" presStyleCnt="0"/>
      <dgm:spPr/>
    </dgm:pt>
    <dgm:pt modelId="{4C430906-2687-4802-9616-FE03B60FA427}" type="pres">
      <dgm:prSet presAssocID="{AC18F283-5E38-42F8-8CE0-2C0D778D5D9C}" presName="Name37" presStyleLbl="parChTrans1D3" presStyleIdx="10" presStyleCnt="17"/>
      <dgm:spPr/>
    </dgm:pt>
    <dgm:pt modelId="{8D9589D5-78FB-4114-B998-5DE263758E8C}" type="pres">
      <dgm:prSet presAssocID="{B903ADA8-C5AB-4B03-94A0-80CAB1093F88}" presName="hierRoot2" presStyleCnt="0">
        <dgm:presLayoutVars>
          <dgm:hierBranch val="init"/>
        </dgm:presLayoutVars>
      </dgm:prSet>
      <dgm:spPr/>
    </dgm:pt>
    <dgm:pt modelId="{E028EB54-EF46-4E4F-8E00-BBF34855620E}" type="pres">
      <dgm:prSet presAssocID="{B903ADA8-C5AB-4B03-94A0-80CAB1093F88}" presName="rootComposite" presStyleCnt="0"/>
      <dgm:spPr/>
    </dgm:pt>
    <dgm:pt modelId="{6621561C-C889-4FF5-B728-17E8BB59F55F}" type="pres">
      <dgm:prSet presAssocID="{B903ADA8-C5AB-4B03-94A0-80CAB1093F88}" presName="rootText" presStyleLbl="node3" presStyleIdx="10" presStyleCnt="17">
        <dgm:presLayoutVars>
          <dgm:chPref val="3"/>
        </dgm:presLayoutVars>
      </dgm:prSet>
      <dgm:spPr/>
    </dgm:pt>
    <dgm:pt modelId="{DC505D97-DBA4-420F-9A88-3B8210A33866}" type="pres">
      <dgm:prSet presAssocID="{B903ADA8-C5AB-4B03-94A0-80CAB1093F88}" presName="rootConnector" presStyleLbl="node3" presStyleIdx="10" presStyleCnt="17"/>
      <dgm:spPr/>
    </dgm:pt>
    <dgm:pt modelId="{55A7ED61-3AED-467B-AC4B-E740EB53AE7B}" type="pres">
      <dgm:prSet presAssocID="{B903ADA8-C5AB-4B03-94A0-80CAB1093F88}" presName="hierChild4" presStyleCnt="0"/>
      <dgm:spPr/>
    </dgm:pt>
    <dgm:pt modelId="{F3782E66-3ECE-4541-97DE-95DB7F29EADB}" type="pres">
      <dgm:prSet presAssocID="{B903ADA8-C5AB-4B03-94A0-80CAB1093F88}" presName="hierChild5" presStyleCnt="0"/>
      <dgm:spPr/>
    </dgm:pt>
    <dgm:pt modelId="{AC6822CF-719D-4D7D-8DF5-A70D06D4A288}" type="pres">
      <dgm:prSet presAssocID="{C49E10F9-2025-49E4-8EA8-ACB5C43DBA45}" presName="hierChild5" presStyleCnt="0"/>
      <dgm:spPr/>
    </dgm:pt>
    <dgm:pt modelId="{C1385842-4400-425C-BBC7-DDB0317AD4E3}" type="pres">
      <dgm:prSet presAssocID="{8F33084E-381A-43C3-B424-23B9AE8045C7}" presName="Name35" presStyleLbl="parChTrans1D2" presStyleIdx="5" presStyleCnt="13"/>
      <dgm:spPr/>
    </dgm:pt>
    <dgm:pt modelId="{2E1B95BB-CBAF-40E7-B3A1-89526EEC2089}" type="pres">
      <dgm:prSet presAssocID="{DFC2F141-A604-4DAA-90E4-E6A89BED974E}" presName="hierRoot2" presStyleCnt="0">
        <dgm:presLayoutVars>
          <dgm:hierBranch val="init"/>
        </dgm:presLayoutVars>
      </dgm:prSet>
      <dgm:spPr/>
    </dgm:pt>
    <dgm:pt modelId="{17FED077-997B-47B1-9FD8-6AB75C7B1656}" type="pres">
      <dgm:prSet presAssocID="{DFC2F141-A604-4DAA-90E4-E6A89BED974E}" presName="rootComposite" presStyleCnt="0"/>
      <dgm:spPr/>
    </dgm:pt>
    <dgm:pt modelId="{699BEC97-0737-4051-8796-9C4B0E064976}" type="pres">
      <dgm:prSet presAssocID="{DFC2F141-A604-4DAA-90E4-E6A89BED974E}" presName="rootText" presStyleLbl="node2" presStyleIdx="5" presStyleCnt="13">
        <dgm:presLayoutVars>
          <dgm:chPref val="3"/>
        </dgm:presLayoutVars>
      </dgm:prSet>
      <dgm:spPr/>
    </dgm:pt>
    <dgm:pt modelId="{74B683D1-1470-40A7-A6A5-4888D42A84CA}" type="pres">
      <dgm:prSet presAssocID="{DFC2F141-A604-4DAA-90E4-E6A89BED974E}" presName="rootConnector" presStyleLbl="node2" presStyleIdx="5" presStyleCnt="13"/>
      <dgm:spPr/>
    </dgm:pt>
    <dgm:pt modelId="{8F43C093-D2C6-414A-95DB-E729DE755886}" type="pres">
      <dgm:prSet presAssocID="{DFC2F141-A604-4DAA-90E4-E6A89BED974E}" presName="hierChild4" presStyleCnt="0"/>
      <dgm:spPr/>
    </dgm:pt>
    <dgm:pt modelId="{D9B3BF73-4A04-4914-9ECF-63A429FACBCA}" type="pres">
      <dgm:prSet presAssocID="{AD66DD68-C920-497D-BE54-47581660D686}" presName="Name37" presStyleLbl="parChTrans1D3" presStyleIdx="11" presStyleCnt="17"/>
      <dgm:spPr/>
    </dgm:pt>
    <dgm:pt modelId="{632DC046-2318-4CE2-9D67-E4CD281EEFA0}" type="pres">
      <dgm:prSet presAssocID="{B9183128-48C0-4B11-9CB8-AD2D1C52A33B}" presName="hierRoot2" presStyleCnt="0">
        <dgm:presLayoutVars>
          <dgm:hierBranch val="init"/>
        </dgm:presLayoutVars>
      </dgm:prSet>
      <dgm:spPr/>
    </dgm:pt>
    <dgm:pt modelId="{88AD7349-BDCB-4C06-A2FC-E9EABFC7CC88}" type="pres">
      <dgm:prSet presAssocID="{B9183128-48C0-4B11-9CB8-AD2D1C52A33B}" presName="rootComposite" presStyleCnt="0"/>
      <dgm:spPr/>
    </dgm:pt>
    <dgm:pt modelId="{E3F34D9E-7625-4A3F-BB46-D18BE250B1B6}" type="pres">
      <dgm:prSet presAssocID="{B9183128-48C0-4B11-9CB8-AD2D1C52A33B}" presName="rootText" presStyleLbl="node3" presStyleIdx="11" presStyleCnt="17">
        <dgm:presLayoutVars>
          <dgm:chPref val="3"/>
        </dgm:presLayoutVars>
      </dgm:prSet>
      <dgm:spPr/>
    </dgm:pt>
    <dgm:pt modelId="{26A71987-2B31-47D4-94EA-20B56405EDCC}" type="pres">
      <dgm:prSet presAssocID="{B9183128-48C0-4B11-9CB8-AD2D1C52A33B}" presName="rootConnector" presStyleLbl="node3" presStyleIdx="11" presStyleCnt="17"/>
      <dgm:spPr/>
    </dgm:pt>
    <dgm:pt modelId="{7335F5B9-8188-4042-B8BB-C9F09E82C470}" type="pres">
      <dgm:prSet presAssocID="{B9183128-48C0-4B11-9CB8-AD2D1C52A33B}" presName="hierChild4" presStyleCnt="0"/>
      <dgm:spPr/>
    </dgm:pt>
    <dgm:pt modelId="{10BDDA2B-EA32-44E8-82D7-74BEF7EDE242}" type="pres">
      <dgm:prSet presAssocID="{B9183128-48C0-4B11-9CB8-AD2D1C52A33B}" presName="hierChild5" presStyleCnt="0"/>
      <dgm:spPr/>
    </dgm:pt>
    <dgm:pt modelId="{D7B992F7-E489-4A0F-8A4C-CD0130324DB5}" type="pres">
      <dgm:prSet presAssocID="{43DD3391-02C9-4E86-AEAC-78A0D7C4C4B6}" presName="Name37" presStyleLbl="parChTrans1D3" presStyleIdx="12" presStyleCnt="17"/>
      <dgm:spPr/>
    </dgm:pt>
    <dgm:pt modelId="{103DAF22-49DF-4739-8854-8B48E1377AA5}" type="pres">
      <dgm:prSet presAssocID="{BF42B963-913F-40E2-B671-22C6FFDBB1BE}" presName="hierRoot2" presStyleCnt="0">
        <dgm:presLayoutVars>
          <dgm:hierBranch val="init"/>
        </dgm:presLayoutVars>
      </dgm:prSet>
      <dgm:spPr/>
    </dgm:pt>
    <dgm:pt modelId="{B84137E8-E91A-4E0E-8663-CDA522EEB3B3}" type="pres">
      <dgm:prSet presAssocID="{BF42B963-913F-40E2-B671-22C6FFDBB1BE}" presName="rootComposite" presStyleCnt="0"/>
      <dgm:spPr/>
    </dgm:pt>
    <dgm:pt modelId="{6A563F65-EA85-47C7-9F04-5CE7CA680597}" type="pres">
      <dgm:prSet presAssocID="{BF42B963-913F-40E2-B671-22C6FFDBB1BE}" presName="rootText" presStyleLbl="node3" presStyleIdx="12" presStyleCnt="17">
        <dgm:presLayoutVars>
          <dgm:chPref val="3"/>
        </dgm:presLayoutVars>
      </dgm:prSet>
      <dgm:spPr/>
    </dgm:pt>
    <dgm:pt modelId="{7C91DC2A-2968-4572-B820-22B2FDF5BF89}" type="pres">
      <dgm:prSet presAssocID="{BF42B963-913F-40E2-B671-22C6FFDBB1BE}" presName="rootConnector" presStyleLbl="node3" presStyleIdx="12" presStyleCnt="17"/>
      <dgm:spPr/>
    </dgm:pt>
    <dgm:pt modelId="{911CFDEB-7B2B-47F4-BF93-106B14EF7E76}" type="pres">
      <dgm:prSet presAssocID="{BF42B963-913F-40E2-B671-22C6FFDBB1BE}" presName="hierChild4" presStyleCnt="0"/>
      <dgm:spPr/>
    </dgm:pt>
    <dgm:pt modelId="{E4A99E4B-78CB-4F4F-B8E3-22C1FA6F8150}" type="pres">
      <dgm:prSet presAssocID="{BF42B963-913F-40E2-B671-22C6FFDBB1BE}" presName="hierChild5" presStyleCnt="0"/>
      <dgm:spPr/>
    </dgm:pt>
    <dgm:pt modelId="{633F1116-B3F6-49F1-9089-EE85BD6C3163}" type="pres">
      <dgm:prSet presAssocID="{DFC2F141-A604-4DAA-90E4-E6A89BED974E}" presName="hierChild5" presStyleCnt="0"/>
      <dgm:spPr/>
    </dgm:pt>
    <dgm:pt modelId="{C88BF4BC-2575-4E10-BD93-CAAF69334FAD}" type="pres">
      <dgm:prSet presAssocID="{9B241682-B680-4C91-A197-791D843AB9C0}" presName="Name35" presStyleLbl="parChTrans1D2" presStyleIdx="6" presStyleCnt="13"/>
      <dgm:spPr/>
    </dgm:pt>
    <dgm:pt modelId="{5AD2295D-8CC2-4EA4-9B09-9F7A35F5A482}" type="pres">
      <dgm:prSet presAssocID="{7D6CAC11-1A41-4BC7-9ABA-8D4F587A9204}" presName="hierRoot2" presStyleCnt="0">
        <dgm:presLayoutVars>
          <dgm:hierBranch val="l"/>
        </dgm:presLayoutVars>
      </dgm:prSet>
      <dgm:spPr/>
    </dgm:pt>
    <dgm:pt modelId="{59BAFD13-538B-4AAC-B29A-73BAE98A770E}" type="pres">
      <dgm:prSet presAssocID="{7D6CAC11-1A41-4BC7-9ABA-8D4F587A9204}" presName="rootComposite" presStyleCnt="0"/>
      <dgm:spPr/>
    </dgm:pt>
    <dgm:pt modelId="{9B603A38-4A21-4DA6-BAFD-95F174276C12}" type="pres">
      <dgm:prSet presAssocID="{7D6CAC11-1A41-4BC7-9ABA-8D4F587A9204}" presName="rootText" presStyleLbl="node2" presStyleIdx="6" presStyleCnt="13">
        <dgm:presLayoutVars>
          <dgm:chPref val="3"/>
        </dgm:presLayoutVars>
      </dgm:prSet>
      <dgm:spPr/>
    </dgm:pt>
    <dgm:pt modelId="{5D3A7ECF-CE1B-4E9E-8414-0056F3CD0259}" type="pres">
      <dgm:prSet presAssocID="{7D6CAC11-1A41-4BC7-9ABA-8D4F587A9204}" presName="rootConnector" presStyleLbl="node2" presStyleIdx="6" presStyleCnt="13"/>
      <dgm:spPr/>
    </dgm:pt>
    <dgm:pt modelId="{BEB7CAA6-ABEE-4B8C-9500-403A65F697AF}" type="pres">
      <dgm:prSet presAssocID="{7D6CAC11-1A41-4BC7-9ABA-8D4F587A9204}" presName="hierChild4" presStyleCnt="0"/>
      <dgm:spPr/>
    </dgm:pt>
    <dgm:pt modelId="{D83D4EFA-E56A-40A0-B3D5-78CD94AA0992}" type="pres">
      <dgm:prSet presAssocID="{F3AC248B-F203-4556-AE96-5084C208B21B}" presName="Name50" presStyleLbl="parChTrans1D3" presStyleIdx="13" presStyleCnt="17"/>
      <dgm:spPr/>
    </dgm:pt>
    <dgm:pt modelId="{195E784B-6D2C-40CB-81FC-324C8D3253AB}" type="pres">
      <dgm:prSet presAssocID="{8B2C99EA-85DB-48DB-B8C2-D342BF4A2611}" presName="hierRoot2" presStyleCnt="0">
        <dgm:presLayoutVars>
          <dgm:hierBranch val="init"/>
        </dgm:presLayoutVars>
      </dgm:prSet>
      <dgm:spPr/>
    </dgm:pt>
    <dgm:pt modelId="{A8D59A50-823E-44AF-AA84-928982BD8BB8}" type="pres">
      <dgm:prSet presAssocID="{8B2C99EA-85DB-48DB-B8C2-D342BF4A2611}" presName="rootComposite" presStyleCnt="0"/>
      <dgm:spPr/>
    </dgm:pt>
    <dgm:pt modelId="{C83B0D1B-2148-4553-95DC-4A99FD74B01B}" type="pres">
      <dgm:prSet presAssocID="{8B2C99EA-85DB-48DB-B8C2-D342BF4A2611}" presName="rootText" presStyleLbl="node3" presStyleIdx="13" presStyleCnt="17">
        <dgm:presLayoutVars>
          <dgm:chPref val="3"/>
        </dgm:presLayoutVars>
      </dgm:prSet>
      <dgm:spPr/>
    </dgm:pt>
    <dgm:pt modelId="{541BD2B9-D978-426F-8FB6-AD53822EC271}" type="pres">
      <dgm:prSet presAssocID="{8B2C99EA-85DB-48DB-B8C2-D342BF4A2611}" presName="rootConnector" presStyleLbl="node3" presStyleIdx="13" presStyleCnt="17"/>
      <dgm:spPr/>
    </dgm:pt>
    <dgm:pt modelId="{4DE1E1D9-E00B-4AC5-A1BE-9AEDF0A9E59C}" type="pres">
      <dgm:prSet presAssocID="{8B2C99EA-85DB-48DB-B8C2-D342BF4A2611}" presName="hierChild4" presStyleCnt="0"/>
      <dgm:spPr/>
    </dgm:pt>
    <dgm:pt modelId="{BAC2858A-A9C3-4C2B-AAED-5D88601D5165}" type="pres">
      <dgm:prSet presAssocID="{8B2C99EA-85DB-48DB-B8C2-D342BF4A2611}" presName="hierChild5" presStyleCnt="0"/>
      <dgm:spPr/>
    </dgm:pt>
    <dgm:pt modelId="{E00B70C3-B009-4EDF-BC54-E72EF7255D26}" type="pres">
      <dgm:prSet presAssocID="{31F01E0B-2A78-4DC7-9C8D-22A956A62F71}" presName="Name50" presStyleLbl="parChTrans1D3" presStyleIdx="14" presStyleCnt="17"/>
      <dgm:spPr/>
    </dgm:pt>
    <dgm:pt modelId="{F9606077-7787-45A7-8451-DD956D45700A}" type="pres">
      <dgm:prSet presAssocID="{7F330786-DC03-44E1-B80C-9BB2FDFB3474}" presName="hierRoot2" presStyleCnt="0">
        <dgm:presLayoutVars>
          <dgm:hierBranch val="init"/>
        </dgm:presLayoutVars>
      </dgm:prSet>
      <dgm:spPr/>
    </dgm:pt>
    <dgm:pt modelId="{F0E8D732-CBED-4B86-9AE6-AE2C6D5AB1B7}" type="pres">
      <dgm:prSet presAssocID="{7F330786-DC03-44E1-B80C-9BB2FDFB3474}" presName="rootComposite" presStyleCnt="0"/>
      <dgm:spPr/>
    </dgm:pt>
    <dgm:pt modelId="{941281BF-13A4-4616-8795-065CB774316A}" type="pres">
      <dgm:prSet presAssocID="{7F330786-DC03-44E1-B80C-9BB2FDFB3474}" presName="rootText" presStyleLbl="node3" presStyleIdx="14" presStyleCnt="17">
        <dgm:presLayoutVars>
          <dgm:chPref val="3"/>
        </dgm:presLayoutVars>
      </dgm:prSet>
      <dgm:spPr/>
    </dgm:pt>
    <dgm:pt modelId="{6E2D8C2A-3166-4858-87D7-FCB4E504EDB8}" type="pres">
      <dgm:prSet presAssocID="{7F330786-DC03-44E1-B80C-9BB2FDFB3474}" presName="rootConnector" presStyleLbl="node3" presStyleIdx="14" presStyleCnt="17"/>
      <dgm:spPr/>
    </dgm:pt>
    <dgm:pt modelId="{C8A97F17-264A-420E-8DFA-662519A62026}" type="pres">
      <dgm:prSet presAssocID="{7F330786-DC03-44E1-B80C-9BB2FDFB3474}" presName="hierChild4" presStyleCnt="0"/>
      <dgm:spPr/>
    </dgm:pt>
    <dgm:pt modelId="{90F6ADB6-B317-48E8-8C99-08C5506062E9}" type="pres">
      <dgm:prSet presAssocID="{7F330786-DC03-44E1-B80C-9BB2FDFB3474}" presName="hierChild5" presStyleCnt="0"/>
      <dgm:spPr/>
    </dgm:pt>
    <dgm:pt modelId="{C689AA99-4A57-4D33-9F62-A15CA8FA9700}" type="pres">
      <dgm:prSet presAssocID="{3C9E14A6-9615-4282-BE18-9BA9E5BCDAD7}" presName="Name50" presStyleLbl="parChTrans1D3" presStyleIdx="15" presStyleCnt="17"/>
      <dgm:spPr/>
    </dgm:pt>
    <dgm:pt modelId="{F0DB694D-446F-48F5-BBB6-DF9DA66F6282}" type="pres">
      <dgm:prSet presAssocID="{AAB81179-4B6B-4678-8C9D-2E049B5CB6A3}" presName="hierRoot2" presStyleCnt="0">
        <dgm:presLayoutVars>
          <dgm:hierBranch val="init"/>
        </dgm:presLayoutVars>
      </dgm:prSet>
      <dgm:spPr/>
    </dgm:pt>
    <dgm:pt modelId="{FFAB5FCA-0186-498F-9EA5-6E45FD6EE2EB}" type="pres">
      <dgm:prSet presAssocID="{AAB81179-4B6B-4678-8C9D-2E049B5CB6A3}" presName="rootComposite" presStyleCnt="0"/>
      <dgm:spPr/>
    </dgm:pt>
    <dgm:pt modelId="{80412229-8054-4302-A37F-942EDE6D40E5}" type="pres">
      <dgm:prSet presAssocID="{AAB81179-4B6B-4678-8C9D-2E049B5CB6A3}" presName="rootText" presStyleLbl="node3" presStyleIdx="15" presStyleCnt="17">
        <dgm:presLayoutVars>
          <dgm:chPref val="3"/>
        </dgm:presLayoutVars>
      </dgm:prSet>
      <dgm:spPr/>
    </dgm:pt>
    <dgm:pt modelId="{DE4F1CAF-EABF-47FB-9721-B0A97440FB1C}" type="pres">
      <dgm:prSet presAssocID="{AAB81179-4B6B-4678-8C9D-2E049B5CB6A3}" presName="rootConnector" presStyleLbl="node3" presStyleIdx="15" presStyleCnt="17"/>
      <dgm:spPr/>
    </dgm:pt>
    <dgm:pt modelId="{B702AD7C-94EF-4084-8AD9-F21B5BCF9309}" type="pres">
      <dgm:prSet presAssocID="{AAB81179-4B6B-4678-8C9D-2E049B5CB6A3}" presName="hierChild4" presStyleCnt="0"/>
      <dgm:spPr/>
    </dgm:pt>
    <dgm:pt modelId="{F1BF95BC-FCF6-44B1-A1D3-D028C9391AA2}" type="pres">
      <dgm:prSet presAssocID="{AAB81179-4B6B-4678-8C9D-2E049B5CB6A3}" presName="hierChild5" presStyleCnt="0"/>
      <dgm:spPr/>
    </dgm:pt>
    <dgm:pt modelId="{8EC36FFC-414E-4D56-841A-5B3ABFF0C304}" type="pres">
      <dgm:prSet presAssocID="{7D6CAC11-1A41-4BC7-9ABA-8D4F587A9204}" presName="hierChild5" presStyleCnt="0"/>
      <dgm:spPr/>
    </dgm:pt>
    <dgm:pt modelId="{6531041B-26F7-4664-ABE8-11C5AAF70910}" type="pres">
      <dgm:prSet presAssocID="{ED5339CD-0469-4125-B06C-8E4EC6CBB538}" presName="Name35" presStyleLbl="parChTrans1D2" presStyleIdx="7" presStyleCnt="13"/>
      <dgm:spPr/>
    </dgm:pt>
    <dgm:pt modelId="{9ABCE0F7-A22D-4DF8-BC0D-EF78705794A8}" type="pres">
      <dgm:prSet presAssocID="{BE99EBDB-5F4B-406D-BEA5-F05D97333FCB}" presName="hierRoot2" presStyleCnt="0">
        <dgm:presLayoutVars>
          <dgm:hierBranch val="init"/>
        </dgm:presLayoutVars>
      </dgm:prSet>
      <dgm:spPr/>
    </dgm:pt>
    <dgm:pt modelId="{4464A7DF-5F5B-4207-8872-EA4B987377EE}" type="pres">
      <dgm:prSet presAssocID="{BE99EBDB-5F4B-406D-BEA5-F05D97333FCB}" presName="rootComposite" presStyleCnt="0"/>
      <dgm:spPr/>
    </dgm:pt>
    <dgm:pt modelId="{C5B23CB5-3314-4756-BB6D-C01A1C27ACE0}" type="pres">
      <dgm:prSet presAssocID="{BE99EBDB-5F4B-406D-BEA5-F05D97333FCB}" presName="rootText" presStyleLbl="node2" presStyleIdx="7" presStyleCnt="13">
        <dgm:presLayoutVars>
          <dgm:chPref val="3"/>
        </dgm:presLayoutVars>
      </dgm:prSet>
      <dgm:spPr/>
    </dgm:pt>
    <dgm:pt modelId="{B19D3E59-745F-47F1-86AD-82B8E53FBD8D}" type="pres">
      <dgm:prSet presAssocID="{BE99EBDB-5F4B-406D-BEA5-F05D97333FCB}" presName="rootConnector" presStyleLbl="node2" presStyleIdx="7" presStyleCnt="13"/>
      <dgm:spPr/>
    </dgm:pt>
    <dgm:pt modelId="{72A943DF-E049-4F05-88B3-FCC452D01436}" type="pres">
      <dgm:prSet presAssocID="{BE99EBDB-5F4B-406D-BEA5-F05D97333FCB}" presName="hierChild4" presStyleCnt="0"/>
      <dgm:spPr/>
    </dgm:pt>
    <dgm:pt modelId="{3517926C-0DF0-4CAB-A678-42F664CEC069}" type="pres">
      <dgm:prSet presAssocID="{BE99EBDB-5F4B-406D-BEA5-F05D97333FCB}" presName="hierChild5" presStyleCnt="0"/>
      <dgm:spPr/>
    </dgm:pt>
    <dgm:pt modelId="{FA5A279F-4FDF-41D6-90FB-0EF98773FCEB}" type="pres">
      <dgm:prSet presAssocID="{1B2A0E80-2AB9-469F-AC54-E6ED39C4184C}" presName="Name35" presStyleLbl="parChTrans1D2" presStyleIdx="8" presStyleCnt="13"/>
      <dgm:spPr/>
    </dgm:pt>
    <dgm:pt modelId="{ABF5E7E6-B67E-4281-BB3B-8CE93BF37736}" type="pres">
      <dgm:prSet presAssocID="{3D702226-AEC4-4446-A8D1-82A956C3D1A1}" presName="hierRoot2" presStyleCnt="0">
        <dgm:presLayoutVars>
          <dgm:hierBranch val="init"/>
        </dgm:presLayoutVars>
      </dgm:prSet>
      <dgm:spPr/>
    </dgm:pt>
    <dgm:pt modelId="{F52F2D3E-CF1B-426F-894F-EC271207BB04}" type="pres">
      <dgm:prSet presAssocID="{3D702226-AEC4-4446-A8D1-82A956C3D1A1}" presName="rootComposite" presStyleCnt="0"/>
      <dgm:spPr/>
    </dgm:pt>
    <dgm:pt modelId="{2D7EB15E-684F-4271-9923-FD198DF4EE2E}" type="pres">
      <dgm:prSet presAssocID="{3D702226-AEC4-4446-A8D1-82A956C3D1A1}" presName="rootText" presStyleLbl="node2" presStyleIdx="8" presStyleCnt="13">
        <dgm:presLayoutVars>
          <dgm:chPref val="3"/>
        </dgm:presLayoutVars>
      </dgm:prSet>
      <dgm:spPr/>
    </dgm:pt>
    <dgm:pt modelId="{0C4E87DD-116F-4E2B-9785-C1EF841CCD32}" type="pres">
      <dgm:prSet presAssocID="{3D702226-AEC4-4446-A8D1-82A956C3D1A1}" presName="rootConnector" presStyleLbl="node2" presStyleIdx="8" presStyleCnt="13"/>
      <dgm:spPr/>
    </dgm:pt>
    <dgm:pt modelId="{EDE09B0D-5CDC-49E4-B773-431C8400DB36}" type="pres">
      <dgm:prSet presAssocID="{3D702226-AEC4-4446-A8D1-82A956C3D1A1}" presName="hierChild4" presStyleCnt="0"/>
      <dgm:spPr/>
    </dgm:pt>
    <dgm:pt modelId="{6E6696B1-7E26-495D-9A48-B5DE95D01A52}" type="pres">
      <dgm:prSet presAssocID="{3D702226-AEC4-4446-A8D1-82A956C3D1A1}" presName="hierChild5" presStyleCnt="0"/>
      <dgm:spPr/>
    </dgm:pt>
    <dgm:pt modelId="{3D0351F5-71E9-4208-B3F7-44899BFEE081}" type="pres">
      <dgm:prSet presAssocID="{7C81C6EB-3920-411B-8C6A-A3115B40B56E}" presName="Name35" presStyleLbl="parChTrans1D2" presStyleIdx="9" presStyleCnt="13"/>
      <dgm:spPr/>
    </dgm:pt>
    <dgm:pt modelId="{B80880A9-8055-493F-94AB-A7CB02EA48F6}" type="pres">
      <dgm:prSet presAssocID="{071D0514-8495-42E0-BB5D-5E38909432CA}" presName="hierRoot2" presStyleCnt="0">
        <dgm:presLayoutVars>
          <dgm:hierBranch val="init"/>
        </dgm:presLayoutVars>
      </dgm:prSet>
      <dgm:spPr/>
    </dgm:pt>
    <dgm:pt modelId="{3F03A2D5-D2E1-469E-A41F-1E40300C0272}" type="pres">
      <dgm:prSet presAssocID="{071D0514-8495-42E0-BB5D-5E38909432CA}" presName="rootComposite" presStyleCnt="0"/>
      <dgm:spPr/>
    </dgm:pt>
    <dgm:pt modelId="{A77DC597-4A78-4943-9AD5-5057E31C0956}" type="pres">
      <dgm:prSet presAssocID="{071D0514-8495-42E0-BB5D-5E38909432CA}" presName="rootText" presStyleLbl="node2" presStyleIdx="9" presStyleCnt="13">
        <dgm:presLayoutVars>
          <dgm:chPref val="3"/>
        </dgm:presLayoutVars>
      </dgm:prSet>
      <dgm:spPr/>
    </dgm:pt>
    <dgm:pt modelId="{7A2E2A7F-692D-442A-9C81-18C8CAAA3229}" type="pres">
      <dgm:prSet presAssocID="{071D0514-8495-42E0-BB5D-5E38909432CA}" presName="rootConnector" presStyleLbl="node2" presStyleIdx="9" presStyleCnt="13"/>
      <dgm:spPr/>
    </dgm:pt>
    <dgm:pt modelId="{C1AB6919-099C-48DE-A73D-49CBF55F0B21}" type="pres">
      <dgm:prSet presAssocID="{071D0514-8495-42E0-BB5D-5E38909432CA}" presName="hierChild4" presStyleCnt="0"/>
      <dgm:spPr/>
    </dgm:pt>
    <dgm:pt modelId="{E8CE8FCD-838A-468D-9453-B5A02EC107B5}" type="pres">
      <dgm:prSet presAssocID="{071D0514-8495-42E0-BB5D-5E38909432CA}" presName="hierChild5" presStyleCnt="0"/>
      <dgm:spPr/>
    </dgm:pt>
    <dgm:pt modelId="{94CD89DC-8064-455F-96BB-753EFCE587FE}" type="pres">
      <dgm:prSet presAssocID="{136ACA8F-7D25-4F8C-B99A-1669A83A7325}" presName="Name35" presStyleLbl="parChTrans1D2" presStyleIdx="10" presStyleCnt="13"/>
      <dgm:spPr/>
    </dgm:pt>
    <dgm:pt modelId="{AAA2B0B4-AE3A-48F9-AAC3-BA992A9855F0}" type="pres">
      <dgm:prSet presAssocID="{B7ABE2E6-5829-40BE-A8F3-80109DD18803}" presName="hierRoot2" presStyleCnt="0">
        <dgm:presLayoutVars>
          <dgm:hierBranch val="init"/>
        </dgm:presLayoutVars>
      </dgm:prSet>
      <dgm:spPr/>
    </dgm:pt>
    <dgm:pt modelId="{5A140DE2-230C-47B2-86F8-9070A99B1905}" type="pres">
      <dgm:prSet presAssocID="{B7ABE2E6-5829-40BE-A8F3-80109DD18803}" presName="rootComposite" presStyleCnt="0"/>
      <dgm:spPr/>
    </dgm:pt>
    <dgm:pt modelId="{3A0DC7EA-41A0-4C91-A2F2-7AAEC801D2A6}" type="pres">
      <dgm:prSet presAssocID="{B7ABE2E6-5829-40BE-A8F3-80109DD18803}" presName="rootText" presStyleLbl="node2" presStyleIdx="10" presStyleCnt="13">
        <dgm:presLayoutVars>
          <dgm:chPref val="3"/>
        </dgm:presLayoutVars>
      </dgm:prSet>
      <dgm:spPr/>
    </dgm:pt>
    <dgm:pt modelId="{EFF0E6D3-089A-403D-A2B3-A6FBE69B03D0}" type="pres">
      <dgm:prSet presAssocID="{B7ABE2E6-5829-40BE-A8F3-80109DD18803}" presName="rootConnector" presStyleLbl="node2" presStyleIdx="10" presStyleCnt="13"/>
      <dgm:spPr/>
    </dgm:pt>
    <dgm:pt modelId="{DFB17A7B-C090-418B-BE15-06C81934392D}" type="pres">
      <dgm:prSet presAssocID="{B7ABE2E6-5829-40BE-A8F3-80109DD18803}" presName="hierChild4" presStyleCnt="0"/>
      <dgm:spPr/>
    </dgm:pt>
    <dgm:pt modelId="{073527F0-2ACF-4809-979C-03FE36AC68FA}" type="pres">
      <dgm:prSet presAssocID="{5992FFCF-6A0D-4A94-BEC4-9ABF76344A49}" presName="Name37" presStyleLbl="parChTrans1D3" presStyleIdx="16" presStyleCnt="17"/>
      <dgm:spPr/>
    </dgm:pt>
    <dgm:pt modelId="{1DB0E065-92BF-4B72-9B07-836E959FB9C2}" type="pres">
      <dgm:prSet presAssocID="{446F0608-F22D-49D4-B2E7-4CC7F9456417}" presName="hierRoot2" presStyleCnt="0">
        <dgm:presLayoutVars>
          <dgm:hierBranch val="init"/>
        </dgm:presLayoutVars>
      </dgm:prSet>
      <dgm:spPr/>
    </dgm:pt>
    <dgm:pt modelId="{9D048956-571A-4439-9670-C2EA61F07478}" type="pres">
      <dgm:prSet presAssocID="{446F0608-F22D-49D4-B2E7-4CC7F9456417}" presName="rootComposite" presStyleCnt="0"/>
      <dgm:spPr/>
    </dgm:pt>
    <dgm:pt modelId="{5E376B3B-2A45-4DC3-B04C-C324A0A3D6FC}" type="pres">
      <dgm:prSet presAssocID="{446F0608-F22D-49D4-B2E7-4CC7F9456417}" presName="rootText" presStyleLbl="node3" presStyleIdx="16" presStyleCnt="17">
        <dgm:presLayoutVars>
          <dgm:chPref val="3"/>
        </dgm:presLayoutVars>
      </dgm:prSet>
      <dgm:spPr/>
    </dgm:pt>
    <dgm:pt modelId="{4E2CBDED-C5CB-45AC-9A9D-C12E20BA2FC6}" type="pres">
      <dgm:prSet presAssocID="{446F0608-F22D-49D4-B2E7-4CC7F9456417}" presName="rootConnector" presStyleLbl="node3" presStyleIdx="16" presStyleCnt="17"/>
      <dgm:spPr/>
    </dgm:pt>
    <dgm:pt modelId="{D6491112-0C38-40FE-B5B7-6FAECFF1F216}" type="pres">
      <dgm:prSet presAssocID="{446F0608-F22D-49D4-B2E7-4CC7F9456417}" presName="hierChild4" presStyleCnt="0"/>
      <dgm:spPr/>
    </dgm:pt>
    <dgm:pt modelId="{F5F29CBF-1054-470E-BEEB-D8CD164BAE54}" type="pres">
      <dgm:prSet presAssocID="{446F0608-F22D-49D4-B2E7-4CC7F9456417}" presName="hierChild5" presStyleCnt="0"/>
      <dgm:spPr/>
    </dgm:pt>
    <dgm:pt modelId="{11CC4FB0-3DCE-4FDC-85CF-B6FB8B3D9B2A}" type="pres">
      <dgm:prSet presAssocID="{B7ABE2E6-5829-40BE-A8F3-80109DD18803}" presName="hierChild5" presStyleCnt="0"/>
      <dgm:spPr/>
    </dgm:pt>
    <dgm:pt modelId="{84179665-25B7-4FC2-A687-A1E9E378C25E}" type="pres">
      <dgm:prSet presAssocID="{04C82A60-B48C-45CA-BE35-E524F1AE4C48}" presName="Name35" presStyleLbl="parChTrans1D2" presStyleIdx="11" presStyleCnt="13"/>
      <dgm:spPr/>
    </dgm:pt>
    <dgm:pt modelId="{53C3FD4B-B807-46EF-ACEB-691AC355A4CD}" type="pres">
      <dgm:prSet presAssocID="{FC97243C-7FF1-45E8-BFF9-C2095FB35F5F}" presName="hierRoot2" presStyleCnt="0">
        <dgm:presLayoutVars>
          <dgm:hierBranch val="init"/>
        </dgm:presLayoutVars>
      </dgm:prSet>
      <dgm:spPr/>
    </dgm:pt>
    <dgm:pt modelId="{0911B1B4-1B6B-4D09-8AD3-607869032B2F}" type="pres">
      <dgm:prSet presAssocID="{FC97243C-7FF1-45E8-BFF9-C2095FB35F5F}" presName="rootComposite" presStyleCnt="0"/>
      <dgm:spPr/>
    </dgm:pt>
    <dgm:pt modelId="{A84BE708-64C7-4C26-B975-CF0A72B78B53}" type="pres">
      <dgm:prSet presAssocID="{FC97243C-7FF1-45E8-BFF9-C2095FB35F5F}" presName="rootText" presStyleLbl="node2" presStyleIdx="11" presStyleCnt="13">
        <dgm:presLayoutVars>
          <dgm:chPref val="3"/>
        </dgm:presLayoutVars>
      </dgm:prSet>
      <dgm:spPr/>
    </dgm:pt>
    <dgm:pt modelId="{4D62AAAE-3744-4915-B600-CB3F6F989B59}" type="pres">
      <dgm:prSet presAssocID="{FC97243C-7FF1-45E8-BFF9-C2095FB35F5F}" presName="rootConnector" presStyleLbl="node2" presStyleIdx="11" presStyleCnt="13"/>
      <dgm:spPr/>
    </dgm:pt>
    <dgm:pt modelId="{BDB7043B-270A-45C3-B192-1CED93475FFE}" type="pres">
      <dgm:prSet presAssocID="{FC97243C-7FF1-45E8-BFF9-C2095FB35F5F}" presName="hierChild4" presStyleCnt="0"/>
      <dgm:spPr/>
    </dgm:pt>
    <dgm:pt modelId="{6DF65E43-6210-4C47-AB3B-8F716E413702}" type="pres">
      <dgm:prSet presAssocID="{FC97243C-7FF1-45E8-BFF9-C2095FB35F5F}" presName="hierChild5" presStyleCnt="0"/>
      <dgm:spPr/>
    </dgm:pt>
    <dgm:pt modelId="{A9047977-665D-4CFF-AA08-FCDB60F14E51}" type="pres">
      <dgm:prSet presAssocID="{BDEC0410-D11C-4323-838A-E46D138476C8}" presName="Name35" presStyleLbl="parChTrans1D2" presStyleIdx="12" presStyleCnt="13"/>
      <dgm:spPr/>
    </dgm:pt>
    <dgm:pt modelId="{1A0DBF4D-C0CC-42F0-90F3-AA635958A1C2}" type="pres">
      <dgm:prSet presAssocID="{3B8C7C0B-1DD5-4172-B262-01C89262FFC0}" presName="hierRoot2" presStyleCnt="0">
        <dgm:presLayoutVars>
          <dgm:hierBranch val="init"/>
        </dgm:presLayoutVars>
      </dgm:prSet>
      <dgm:spPr/>
    </dgm:pt>
    <dgm:pt modelId="{45D0AE07-ACCA-4648-8BC2-3FABB079C023}" type="pres">
      <dgm:prSet presAssocID="{3B8C7C0B-1DD5-4172-B262-01C89262FFC0}" presName="rootComposite" presStyleCnt="0"/>
      <dgm:spPr/>
    </dgm:pt>
    <dgm:pt modelId="{7C5B95E9-EB7B-447B-B2A5-70D29B0EF024}" type="pres">
      <dgm:prSet presAssocID="{3B8C7C0B-1DD5-4172-B262-01C89262FFC0}" presName="rootText" presStyleLbl="node2" presStyleIdx="12" presStyleCnt="13">
        <dgm:presLayoutVars>
          <dgm:chPref val="3"/>
        </dgm:presLayoutVars>
      </dgm:prSet>
      <dgm:spPr/>
    </dgm:pt>
    <dgm:pt modelId="{C9720524-D21A-408C-A928-3DFEA78521DB}" type="pres">
      <dgm:prSet presAssocID="{3B8C7C0B-1DD5-4172-B262-01C89262FFC0}" presName="rootConnector" presStyleLbl="node2" presStyleIdx="12" presStyleCnt="13"/>
      <dgm:spPr/>
    </dgm:pt>
    <dgm:pt modelId="{6539AF5A-4DC3-45D2-A42A-9BC5D8454D7A}" type="pres">
      <dgm:prSet presAssocID="{3B8C7C0B-1DD5-4172-B262-01C89262FFC0}" presName="hierChild4" presStyleCnt="0"/>
      <dgm:spPr/>
    </dgm:pt>
    <dgm:pt modelId="{22DBB976-CB01-4307-B611-DC70069C0D44}" type="pres">
      <dgm:prSet presAssocID="{3B8C7C0B-1DD5-4172-B262-01C89262FFC0}" presName="hierChild5" presStyleCnt="0"/>
      <dgm:spPr/>
    </dgm:pt>
    <dgm:pt modelId="{0E819307-1B4E-434E-BA76-D5A4192B0663}" type="pres">
      <dgm:prSet presAssocID="{47C757F0-AA23-46BE-9311-EA432CDEEAA1}" presName="hierChild3" presStyleCnt="0"/>
      <dgm:spPr/>
    </dgm:pt>
  </dgm:ptLst>
  <dgm:cxnLst>
    <dgm:cxn modelId="{206FAF00-E498-42F5-83AA-000379AE634C}" srcId="{47C757F0-AA23-46BE-9311-EA432CDEEAA1}" destId="{071D0514-8495-42E0-BB5D-5E38909432CA}" srcOrd="9" destOrd="0" parTransId="{7C81C6EB-3920-411B-8C6A-A3115B40B56E}" sibTransId="{7138D17E-1D3C-4433-A940-99A11BB02BF9}"/>
    <dgm:cxn modelId="{CEFA1901-E831-46F1-8701-C1457DA3C726}" type="presOf" srcId="{A0C8F372-ABF7-4E1B-94BE-8467E29C04C8}" destId="{0EEE2C79-3A8F-4582-8B09-71E7A89F0EED}" srcOrd="1" destOrd="0" presId="urn:microsoft.com/office/officeart/2005/8/layout/orgChart1#2"/>
    <dgm:cxn modelId="{8E724D01-7B7D-4B37-826E-7F2182D506B8}" srcId="{6E1A915B-08FF-4C78-8E50-D732A265D482}" destId="{F33BECE7-EE55-4B45-98DE-0253386F6DE9}" srcOrd="1" destOrd="0" parTransId="{6629D41D-D5A2-4740-A5B3-C8B8C6FBA1CC}" sibTransId="{B16F16DB-B178-4D2E-B337-59BD071B4111}"/>
    <dgm:cxn modelId="{4432DA01-DE92-48DA-8763-651EAA07FD49}" type="presOf" srcId="{C49E10F9-2025-49E4-8EA8-ACB5C43DBA45}" destId="{CCF73CF1-F524-4797-938B-E4C881E47759}" srcOrd="1" destOrd="0" presId="urn:microsoft.com/office/officeart/2005/8/layout/orgChart1#2"/>
    <dgm:cxn modelId="{37CB4704-4392-4BBE-9BD0-8F4E260BBE81}" type="presOf" srcId="{79D03FC7-DAF2-432F-B24D-CAD05FAA5ADF}" destId="{0F09E6CC-E572-43DB-8E8A-8B77951C8FC2}" srcOrd="0" destOrd="0" presId="urn:microsoft.com/office/officeart/2005/8/layout/orgChart1#2"/>
    <dgm:cxn modelId="{8A3E1E05-B132-4AC7-A9F0-A63DD58B0568}" srcId="{C49E10F9-2025-49E4-8EA8-ACB5C43DBA45}" destId="{B903ADA8-C5AB-4B03-94A0-80CAB1093F88}" srcOrd="2" destOrd="0" parTransId="{AC18F283-5E38-42F8-8CE0-2C0D778D5D9C}" sibTransId="{61FE260C-5287-4E22-8BC1-D51A5B03439F}"/>
    <dgm:cxn modelId="{FE810F09-DFF8-4195-839B-B76D078C9198}" type="presOf" srcId="{7F330786-DC03-44E1-B80C-9BB2FDFB3474}" destId="{6E2D8C2A-3166-4858-87D7-FCB4E504EDB8}" srcOrd="1" destOrd="0" presId="urn:microsoft.com/office/officeart/2005/8/layout/orgChart1#2"/>
    <dgm:cxn modelId="{6B24430A-C8A9-4939-B3F2-7DE5AB04B256}" srcId="{47C757F0-AA23-46BE-9311-EA432CDEEAA1}" destId="{3D702226-AEC4-4446-A8D1-82A956C3D1A1}" srcOrd="8" destOrd="0" parTransId="{1B2A0E80-2AB9-469F-AC54-E6ED39C4184C}" sibTransId="{FF3ABC51-E193-4420-9A1D-0804CA4FFD9F}"/>
    <dgm:cxn modelId="{90068F0D-58ED-4947-AAA9-2C8F655D2920}" type="presOf" srcId="{47C757F0-AA23-46BE-9311-EA432CDEEAA1}" destId="{AE79172D-D441-42BB-84EA-E3D989670DED}" srcOrd="0" destOrd="0" presId="urn:microsoft.com/office/officeart/2005/8/layout/orgChart1#2"/>
    <dgm:cxn modelId="{89207F0E-358E-4EC1-89A9-CCA3B27A58D3}" type="presOf" srcId="{ED670522-0AC6-4C8B-BC7C-E666DC049250}" destId="{2707DD20-D5A2-4BB6-85F4-BFC02903E910}" srcOrd="0" destOrd="0" presId="urn:microsoft.com/office/officeart/2005/8/layout/orgChart1#2"/>
    <dgm:cxn modelId="{E042860E-71F1-4D5D-B446-2C5D989248CE}" type="presOf" srcId="{23A4EB25-5E33-4821-9245-BD518F94CCAB}" destId="{67F1962E-B2CC-4E99-A825-315F61FA4C9D}" srcOrd="0" destOrd="0" presId="urn:microsoft.com/office/officeart/2005/8/layout/orgChart1#2"/>
    <dgm:cxn modelId="{10338A0F-A699-4BEB-81E9-1975A84B5087}" type="presOf" srcId="{B9183128-48C0-4B11-9CB8-AD2D1C52A33B}" destId="{26A71987-2B31-47D4-94EA-20B56405EDCC}" srcOrd="1" destOrd="0" presId="urn:microsoft.com/office/officeart/2005/8/layout/orgChart1#2"/>
    <dgm:cxn modelId="{50602515-4F60-4D30-8EC9-FF58B39FB563}" type="presOf" srcId="{3C9E14A6-9615-4282-BE18-9BA9E5BCDAD7}" destId="{C689AA99-4A57-4D33-9F62-A15CA8FA9700}" srcOrd="0" destOrd="0" presId="urn:microsoft.com/office/officeart/2005/8/layout/orgChart1#2"/>
    <dgm:cxn modelId="{CF9BA116-16F3-4132-86A1-41B4D561FF2D}" srcId="{DFC2F141-A604-4DAA-90E4-E6A89BED974E}" destId="{B9183128-48C0-4B11-9CB8-AD2D1C52A33B}" srcOrd="0" destOrd="0" parTransId="{AD66DD68-C920-497D-BE54-47581660D686}" sibTransId="{4564FE4F-92FE-4AB0-9CA5-593C06965013}"/>
    <dgm:cxn modelId="{17B88F18-EF29-424F-90A3-37EEFFA23BCD}" type="presOf" srcId="{DFC2F141-A604-4DAA-90E4-E6A89BED974E}" destId="{699BEC97-0737-4051-8796-9C4B0E064976}" srcOrd="0" destOrd="0" presId="urn:microsoft.com/office/officeart/2005/8/layout/orgChart1#2"/>
    <dgm:cxn modelId="{B829391B-B5BA-42F8-AF32-C2CB643663FC}" type="presOf" srcId="{5992FFCF-6A0D-4A94-BEC4-9ABF76344A49}" destId="{073527F0-2ACF-4809-979C-03FE36AC68FA}" srcOrd="0" destOrd="0" presId="urn:microsoft.com/office/officeart/2005/8/layout/orgChart1#2"/>
    <dgm:cxn modelId="{9BDA001C-04F1-41A9-AF3E-410EBC0542B8}" type="presOf" srcId="{87FA6479-C738-42DD-86D1-2B6D83792D82}" destId="{E3A52A25-34F0-4E4B-AFFA-CF5CD1B5D215}" srcOrd="0" destOrd="0" presId="urn:microsoft.com/office/officeart/2005/8/layout/orgChart1#2"/>
    <dgm:cxn modelId="{93B3351C-52BA-43A5-A5BF-20875935DB3E}" type="presOf" srcId="{FC97243C-7FF1-45E8-BFF9-C2095FB35F5F}" destId="{4D62AAAE-3744-4915-B600-CB3F6F989B59}" srcOrd="1" destOrd="0" presId="urn:microsoft.com/office/officeart/2005/8/layout/orgChart1#2"/>
    <dgm:cxn modelId="{8BE21820-BC9C-47A9-85E6-EB0B3BBA1792}" type="presOf" srcId="{9293CE55-587E-4321-936D-07CE2D5C8B36}" destId="{263571CD-0C7D-4557-9975-A09D967E878A}" srcOrd="1" destOrd="0" presId="urn:microsoft.com/office/officeart/2005/8/layout/orgChart1#2"/>
    <dgm:cxn modelId="{8A204620-8A8A-4A88-9FBD-F5CFD7CCDF74}" type="presOf" srcId="{62CBC4DA-2DB2-4FA8-9041-AEC6DBC5E848}" destId="{4A43BAE1-FCA4-483E-A4BD-B2ED225EE464}" srcOrd="0" destOrd="0" presId="urn:microsoft.com/office/officeart/2005/8/layout/orgChart1#2"/>
    <dgm:cxn modelId="{26598620-4024-4458-A88E-EAB75D555314}" srcId="{C49E10F9-2025-49E4-8EA8-ACB5C43DBA45}" destId="{ED670522-0AC6-4C8B-BC7C-E666DC049250}" srcOrd="0" destOrd="0" parTransId="{D4ADC63D-96B2-45F3-8619-0CA5C89F0EA8}" sibTransId="{756D3EAC-EF80-4E7C-A95B-FDF2DAF8FD05}"/>
    <dgm:cxn modelId="{694C1621-AC12-4FA6-9B87-DA7571FFE206}" type="presOf" srcId="{F33BECE7-EE55-4B45-98DE-0253386F6DE9}" destId="{E0CF1A0E-1422-42F6-934C-62D4E864A8D0}" srcOrd="1" destOrd="0" presId="urn:microsoft.com/office/officeart/2005/8/layout/orgChart1#2"/>
    <dgm:cxn modelId="{18B01621-1223-419B-A564-72F5CDE99FC8}" type="presOf" srcId="{F4EDB6BF-216E-4730-B37F-1392F2E1E176}" destId="{36C950D7-1A36-4D03-A726-9E6372EF93FD}" srcOrd="0" destOrd="0" presId="urn:microsoft.com/office/officeart/2005/8/layout/orgChart1#2"/>
    <dgm:cxn modelId="{46360B22-0FD3-48AB-AD68-7FD79C9BB35F}" srcId="{7D6CAC11-1A41-4BC7-9ABA-8D4F587A9204}" destId="{AAB81179-4B6B-4678-8C9D-2E049B5CB6A3}" srcOrd="2" destOrd="0" parTransId="{3C9E14A6-9615-4282-BE18-9BA9E5BCDAD7}" sibTransId="{DFC55BCE-C6F6-4526-B770-4FE8583EFB3A}"/>
    <dgm:cxn modelId="{998B2F2C-BDC6-4D96-A25B-C2642941CD44}" type="presOf" srcId="{87FA6479-C738-42DD-86D1-2B6D83792D82}" destId="{A9E4683D-7262-4876-BC80-E991B0042200}" srcOrd="1" destOrd="0" presId="urn:microsoft.com/office/officeart/2005/8/layout/orgChart1#2"/>
    <dgm:cxn modelId="{2E7F632D-BE44-40C4-B47D-D412AA5EEAF7}" type="presOf" srcId="{75C931EC-2C11-4459-AE04-E51D8D870D89}" destId="{A15D242B-E4B5-4994-BC9F-03BC4F8D963C}" srcOrd="0" destOrd="0" presId="urn:microsoft.com/office/officeart/2005/8/layout/orgChart1#2"/>
    <dgm:cxn modelId="{40A1662F-0945-4BF8-A850-5BBEFAA7D9E5}" type="presOf" srcId="{20DF5F71-CA1F-4293-97C8-C5E10D7F4AFA}" destId="{9151B870-47AA-425C-BA32-C0F1A3B2A866}" srcOrd="0" destOrd="0" presId="urn:microsoft.com/office/officeart/2005/8/layout/orgChart1#2"/>
    <dgm:cxn modelId="{A49EB934-6613-4BCA-8BED-E9A67EDBDEC3}" srcId="{47C757F0-AA23-46BE-9311-EA432CDEEAA1}" destId="{6E1A915B-08FF-4C78-8E50-D732A265D482}" srcOrd="2" destOrd="0" parTransId="{62CBC4DA-2DB2-4FA8-9041-AEC6DBC5E848}" sibTransId="{4F8B95A2-D028-4069-933B-AB8F4BD559A3}"/>
    <dgm:cxn modelId="{A3B5B236-6EF3-4F9E-AC3D-BD406409578E}" type="presOf" srcId="{1F257A64-93DD-4A80-AC6F-3E6F3B57ED65}" destId="{AEE404F4-CCF8-40D4-B023-FCF4992432C9}" srcOrd="0" destOrd="0" presId="urn:microsoft.com/office/officeart/2005/8/layout/orgChart1#2"/>
    <dgm:cxn modelId="{7943213A-AC10-4E16-AB77-315D79270E22}" type="presOf" srcId="{A0C8F372-ABF7-4E1B-94BE-8467E29C04C8}" destId="{E186BB0E-2832-4B8A-8CD6-326825A89A11}" srcOrd="0" destOrd="0" presId="urn:microsoft.com/office/officeart/2005/8/layout/orgChart1#2"/>
    <dgm:cxn modelId="{873C203C-522B-43D4-9776-CB42E1CFC0AC}" type="presOf" srcId="{7D6CAC11-1A41-4BC7-9ABA-8D4F587A9204}" destId="{5D3A7ECF-CE1B-4E9E-8414-0056F3CD0259}" srcOrd="1" destOrd="0" presId="urn:microsoft.com/office/officeart/2005/8/layout/orgChart1#2"/>
    <dgm:cxn modelId="{EC936D3D-2E28-4E29-86F9-E545FA900592}" type="presOf" srcId="{7F330786-DC03-44E1-B80C-9BB2FDFB3474}" destId="{941281BF-13A4-4616-8795-065CB774316A}" srcOrd="0" destOrd="0" presId="urn:microsoft.com/office/officeart/2005/8/layout/orgChart1#2"/>
    <dgm:cxn modelId="{7F81A73D-6140-417F-8904-153C395111F4}" type="presOf" srcId="{F3AC248B-F203-4556-AE96-5084C208B21B}" destId="{D83D4EFA-E56A-40A0-B3D5-78CD94AA0992}" srcOrd="0" destOrd="0" presId="urn:microsoft.com/office/officeart/2005/8/layout/orgChart1#2"/>
    <dgm:cxn modelId="{6FEEAF3D-FA57-4E98-95F7-4B23504DBE9C}" type="presOf" srcId="{8B2C99EA-85DB-48DB-B8C2-D342BF4A2611}" destId="{541BD2B9-D978-426F-8FB6-AD53822EC271}" srcOrd="1" destOrd="0" presId="urn:microsoft.com/office/officeart/2005/8/layout/orgChart1#2"/>
    <dgm:cxn modelId="{A86E6C3E-47BA-4A96-BF15-46A5B9C50FD4}" type="presOf" srcId="{AC18F283-5E38-42F8-8CE0-2C0D778D5D9C}" destId="{4C430906-2687-4802-9616-FE03B60FA427}" srcOrd="0" destOrd="0" presId="urn:microsoft.com/office/officeart/2005/8/layout/orgChart1#2"/>
    <dgm:cxn modelId="{421B523E-B189-4AD8-84D6-7889AF18B24C}" type="presOf" srcId="{D3D63F70-1DCC-4072-AD4B-29558BA4FB9B}" destId="{2F27ACC0-DACE-433A-B4B4-A95FE282F0E8}" srcOrd="0" destOrd="0" presId="urn:microsoft.com/office/officeart/2005/8/layout/orgChart1#2"/>
    <dgm:cxn modelId="{7D2B785B-35F6-4191-98E7-A22C19D88E4E}" type="presOf" srcId="{071D0514-8495-42E0-BB5D-5E38909432CA}" destId="{7A2E2A7F-692D-442A-9C81-18C8CAAA3229}" srcOrd="1" destOrd="0" presId="urn:microsoft.com/office/officeart/2005/8/layout/orgChart1#2"/>
    <dgm:cxn modelId="{A8C86A5C-3F59-4670-A060-FE3066616D13}" type="presOf" srcId="{107F473C-911E-4BD9-91E1-BDB322EC6F0D}" destId="{FBA946E8-0B85-4366-BD9F-2C106E1167D4}" srcOrd="1" destOrd="0" presId="urn:microsoft.com/office/officeart/2005/8/layout/orgChart1#2"/>
    <dgm:cxn modelId="{3D85E45F-9BFF-458D-8D0B-A990E5E6C23A}" type="presOf" srcId="{ED670522-0AC6-4C8B-BC7C-E666DC049250}" destId="{1DF4EB22-746C-4719-BA66-E25CABFD5064}" srcOrd="1" destOrd="0" presId="urn:microsoft.com/office/officeart/2005/8/layout/orgChart1#2"/>
    <dgm:cxn modelId="{1FA5AF42-A032-46EF-9029-28978B839102}" type="presOf" srcId="{4B6BEC48-B82B-4575-B4C8-4D9121B9A5B0}" destId="{347C05AC-7299-4B23-A40D-7AE26BAEE809}" srcOrd="1" destOrd="0" presId="urn:microsoft.com/office/officeart/2005/8/layout/orgChart1#2"/>
    <dgm:cxn modelId="{BD357743-6650-4DB2-B3AD-D5173CDF05BB}" type="presOf" srcId="{B7ABE2E6-5829-40BE-A8F3-80109DD18803}" destId="{3A0DC7EA-41A0-4C91-A2F2-7AAEC801D2A6}" srcOrd="0" destOrd="0" presId="urn:microsoft.com/office/officeart/2005/8/layout/orgChart1#2"/>
    <dgm:cxn modelId="{C7AC5244-B959-460C-9396-DB4CDBDCBB04}" type="presOf" srcId="{D4ADC63D-96B2-45F3-8619-0CA5C89F0EA8}" destId="{F4E5A68B-93D7-45B7-8C5D-0EAB0A55F6CF}" srcOrd="0" destOrd="0" presId="urn:microsoft.com/office/officeart/2005/8/layout/orgChart1#2"/>
    <dgm:cxn modelId="{1DB30645-7DC0-4AD5-9587-9A55C67C6831}" type="presOf" srcId="{AD66DD68-C920-497D-BE54-47581660D686}" destId="{D9B3BF73-4A04-4914-9ECF-63A429FACBCA}" srcOrd="0" destOrd="0" presId="urn:microsoft.com/office/officeart/2005/8/layout/orgChart1#2"/>
    <dgm:cxn modelId="{2BAFF865-6D03-4014-AF28-78AFE93DA591}" srcId="{47C757F0-AA23-46BE-9311-EA432CDEEAA1}" destId="{DFC2F141-A604-4DAA-90E4-E6A89BED974E}" srcOrd="5" destOrd="0" parTransId="{8F33084E-381A-43C3-B424-23B9AE8045C7}" sibTransId="{1E1E7B0B-85A1-4197-B319-CF4EC4DDEC4D}"/>
    <dgm:cxn modelId="{FFBF0A66-218B-4CA5-A798-E55CD9076E5B}" type="presOf" srcId="{F33BECE7-EE55-4B45-98DE-0253386F6DE9}" destId="{F3E63CA3-66F4-4016-9EB2-27BFF2E7FB5F}" srcOrd="0" destOrd="0" presId="urn:microsoft.com/office/officeart/2005/8/layout/orgChart1#2"/>
    <dgm:cxn modelId="{80C31B69-5EDA-4591-962C-20F573B0D600}" type="presOf" srcId="{B9DC6E0F-357B-4DD0-AC23-B41E4608E049}" destId="{446D3780-C420-45D9-876D-98B130E948CB}" srcOrd="0" destOrd="0" presId="urn:microsoft.com/office/officeart/2005/8/layout/orgChart1#2"/>
    <dgm:cxn modelId="{51BAA049-22F4-4E12-8F99-FECE6FAF293C}" type="presOf" srcId="{D86DC27C-B80A-43B3-9294-803345D94AEE}" destId="{F1122711-28F2-4DAD-A5CC-40489BDE8B63}" srcOrd="1" destOrd="0" presId="urn:microsoft.com/office/officeart/2005/8/layout/orgChart1#2"/>
    <dgm:cxn modelId="{129D2D6A-E70E-46A6-B177-21B2F37BE558}" type="presOf" srcId="{B903ADA8-C5AB-4B03-94A0-80CAB1093F88}" destId="{6621561C-C889-4FF5-B728-17E8BB59F55F}" srcOrd="0" destOrd="0" presId="urn:microsoft.com/office/officeart/2005/8/layout/orgChart1#2"/>
    <dgm:cxn modelId="{6A2FA84A-8A0A-4FE9-BFAA-C18B1E8B5B2D}" type="presOf" srcId="{3B8C7C0B-1DD5-4172-B262-01C89262FFC0}" destId="{7C5B95E9-EB7B-447B-B2A5-70D29B0EF024}" srcOrd="0" destOrd="0" presId="urn:microsoft.com/office/officeart/2005/8/layout/orgChart1#2"/>
    <dgm:cxn modelId="{87B22D4B-8137-4710-9187-3AD61C704F34}" type="presOf" srcId="{B903ADA8-C5AB-4B03-94A0-80CAB1093F88}" destId="{DC505D97-DBA4-420F-9A88-3B8210A33866}" srcOrd="1" destOrd="0" presId="urn:microsoft.com/office/officeart/2005/8/layout/orgChart1#2"/>
    <dgm:cxn modelId="{5793284D-77F7-4255-9F4C-A79B1FE0758A}" type="presOf" srcId="{B9183128-48C0-4B11-9CB8-AD2D1C52A33B}" destId="{E3F34D9E-7625-4A3F-BB46-D18BE250B1B6}" srcOrd="0" destOrd="0" presId="urn:microsoft.com/office/officeart/2005/8/layout/orgChart1#2"/>
    <dgm:cxn modelId="{56A1D16D-243C-4899-B641-F6BCD4B9C811}" type="presOf" srcId="{FD80D98E-CBED-4F9D-B495-75374D1DB32D}" destId="{671DA1E0-5226-45F1-9F6C-4903FE746BD9}" srcOrd="1" destOrd="0" presId="urn:microsoft.com/office/officeart/2005/8/layout/orgChart1#2"/>
    <dgm:cxn modelId="{B098504E-51F0-4037-B6A8-0A6CDD693B8A}" type="presOf" srcId="{3B8C7C0B-1DD5-4172-B262-01C89262FFC0}" destId="{C9720524-D21A-408C-A928-3DFEA78521DB}" srcOrd="1" destOrd="0" presId="urn:microsoft.com/office/officeart/2005/8/layout/orgChart1#2"/>
    <dgm:cxn modelId="{EFFA7F70-4DA5-4D6F-9499-ADD6E807C806}" srcId="{47C757F0-AA23-46BE-9311-EA432CDEEAA1}" destId="{B7ABE2E6-5829-40BE-A8F3-80109DD18803}" srcOrd="10" destOrd="0" parTransId="{136ACA8F-7D25-4F8C-B99A-1669A83A7325}" sibTransId="{FB9287CB-A8CB-452C-BF99-14E982A211E5}"/>
    <dgm:cxn modelId="{8BB8A951-7106-4E22-9862-85984C29FB65}" type="presOf" srcId="{04C82A60-B48C-45CA-BE35-E524F1AE4C48}" destId="{84179665-25B7-4FC2-A687-A1E9E378C25E}" srcOrd="0" destOrd="0" presId="urn:microsoft.com/office/officeart/2005/8/layout/orgChart1#2"/>
    <dgm:cxn modelId="{BA25ED51-C6A3-4511-AE3D-61720F5B0BEB}" type="presOf" srcId="{6E1A915B-08FF-4C78-8E50-D732A265D482}" destId="{A676BC95-B876-4828-B0BB-A03B6E171ABE}" srcOrd="0" destOrd="0" presId="urn:microsoft.com/office/officeart/2005/8/layout/orgChart1#2"/>
    <dgm:cxn modelId="{15897C54-F464-4BF9-B85B-F276BA21EE82}" type="presOf" srcId="{766A5282-48AB-467C-93EC-DCE1D3D53399}" destId="{2980A524-38CF-4CBA-920E-866583C30C01}" srcOrd="1" destOrd="0" presId="urn:microsoft.com/office/officeart/2005/8/layout/orgChart1#2"/>
    <dgm:cxn modelId="{62DD8B74-89EF-4805-9EB3-853D5F307CAB}" srcId="{8BA9A751-A39F-4DBE-BA34-4906932AE855}" destId="{20DF5F71-CA1F-4293-97C8-C5E10D7F4AFA}" srcOrd="0" destOrd="0" parTransId="{7EFAEE50-E4F0-4FEC-97A7-6EFAC49E144E}" sibTransId="{F5BD7475-D46F-4020-8F65-F9887AEC5697}"/>
    <dgm:cxn modelId="{37C85977-98E0-46CF-968B-104A7C0F198F}" type="presOf" srcId="{1B2A0E80-2AB9-469F-AC54-E6ED39C4184C}" destId="{FA5A279F-4FDF-41D6-90FB-0EF98773FCEB}" srcOrd="0" destOrd="0" presId="urn:microsoft.com/office/officeart/2005/8/layout/orgChart1#2"/>
    <dgm:cxn modelId="{8AEC8F78-BB70-4369-A978-6157B4E54CE0}" type="presOf" srcId="{AAB81179-4B6B-4678-8C9D-2E049B5CB6A3}" destId="{80412229-8054-4302-A37F-942EDE6D40E5}" srcOrd="0" destOrd="0" presId="urn:microsoft.com/office/officeart/2005/8/layout/orgChart1#2"/>
    <dgm:cxn modelId="{B9AD107D-531B-4BFB-94DF-235C152612F2}" srcId="{4B6BEC48-B82B-4575-B4C8-4D9121B9A5B0}" destId="{FD80D98E-CBED-4F9D-B495-75374D1DB32D}" srcOrd="0" destOrd="0" parTransId="{B9DC6E0F-357B-4DD0-AC23-B41E4608E049}" sibTransId="{D589DE8C-DA60-458A-BC39-76339819F1BF}"/>
    <dgm:cxn modelId="{4F935380-FAEB-4483-B0DE-5DF6C5DAF29D}" srcId="{47C757F0-AA23-46BE-9311-EA432CDEEAA1}" destId="{C49E10F9-2025-49E4-8EA8-ACB5C43DBA45}" srcOrd="4" destOrd="0" parTransId="{B30AE5CD-0DF3-496E-A850-90F19DFCC399}" sibTransId="{16F6A867-6B9A-4681-B0B6-955950070FB3}"/>
    <dgm:cxn modelId="{B2AA5A80-D42B-4D32-B38E-7F357DEF7393}" type="presOf" srcId="{43DD3391-02C9-4E86-AEAC-78A0D7C4C4B6}" destId="{D7B992F7-E489-4A0F-8A4C-CD0130324DB5}" srcOrd="0" destOrd="0" presId="urn:microsoft.com/office/officeart/2005/8/layout/orgChart1#2"/>
    <dgm:cxn modelId="{C5392B85-C3B9-4771-B7FD-13E4D48A6871}" type="presOf" srcId="{FC97243C-7FF1-45E8-BFF9-C2095FB35F5F}" destId="{A84BE708-64C7-4C26-B975-CF0A72B78B53}" srcOrd="0" destOrd="0" presId="urn:microsoft.com/office/officeart/2005/8/layout/orgChart1#2"/>
    <dgm:cxn modelId="{FA72AE86-EB67-48A8-AA80-1C0FB083813F}" srcId="{87FA6479-C738-42DD-86D1-2B6D83792D82}" destId="{D3D63F70-1DCC-4072-AD4B-29558BA4FB9B}" srcOrd="0" destOrd="0" parTransId="{1F257A64-93DD-4A80-AC6F-3E6F3B57ED65}" sibTransId="{2FD80A8F-9FB1-4B62-BC4A-991F59D75B5D}"/>
    <dgm:cxn modelId="{EE53CA8F-FCB7-4101-9044-C99EEA73E53E}" srcId="{7D6CAC11-1A41-4BC7-9ABA-8D4F587A9204}" destId="{7F330786-DC03-44E1-B80C-9BB2FDFB3474}" srcOrd="1" destOrd="0" parTransId="{31F01E0B-2A78-4DC7-9C8D-22A956A62F71}" sibTransId="{28630F79-5B92-4EB2-BEB4-6167DD2C979E}"/>
    <dgm:cxn modelId="{59164C92-42B5-492A-ADAC-CF5CDAED924D}" type="presOf" srcId="{5A783F83-3162-4336-88FE-67688A3EFD9B}" destId="{F6EAA3DB-9F0E-4A47-B790-204336B0A0B3}" srcOrd="0" destOrd="0" presId="urn:microsoft.com/office/officeart/2005/8/layout/orgChart1#2"/>
    <dgm:cxn modelId="{DFA68892-FBE5-4B6F-9A8E-E46C30C22A29}" srcId="{47C757F0-AA23-46BE-9311-EA432CDEEAA1}" destId="{8BA9A751-A39F-4DBE-BA34-4906932AE855}" srcOrd="3" destOrd="0" parTransId="{75C931EC-2C11-4459-AE04-E51D8D870D89}" sibTransId="{067DAF10-7F5A-4827-9BDC-87B8F4AC9CAA}"/>
    <dgm:cxn modelId="{80737494-5A5D-4FF3-AD57-8261C8473FA0}" srcId="{47C757F0-AA23-46BE-9311-EA432CDEEAA1}" destId="{4B6BEC48-B82B-4575-B4C8-4D9121B9A5B0}" srcOrd="0" destOrd="0" parTransId="{23A4EB25-5E33-4821-9245-BD518F94CCAB}" sibTransId="{D1918555-8A30-45D6-816F-DE9311FEC9DD}"/>
    <dgm:cxn modelId="{C7CA8497-4C11-481F-A1F6-0D15BDEE3F9E}" type="presOf" srcId="{ED5339CD-0469-4125-B06C-8E4EC6CBB538}" destId="{6531041B-26F7-4664-ABE8-11C5AAF70910}" srcOrd="0" destOrd="0" presId="urn:microsoft.com/office/officeart/2005/8/layout/orgChart1#2"/>
    <dgm:cxn modelId="{8918A19C-D485-4A77-BD23-D2DC9F06F77B}" type="presOf" srcId="{8B2C99EA-85DB-48DB-B8C2-D342BF4A2611}" destId="{C83B0D1B-2148-4553-95DC-4A99FD74B01B}" srcOrd="0" destOrd="0" presId="urn:microsoft.com/office/officeart/2005/8/layout/orgChart1#2"/>
    <dgm:cxn modelId="{7A698C9F-6756-4D40-90A9-351F6F3A5F81}" type="presOf" srcId="{D3D63F70-1DCC-4072-AD4B-29558BA4FB9B}" destId="{3314B5D0-57FE-4D5B-8815-B3E0237E9280}" srcOrd="1" destOrd="0" presId="urn:microsoft.com/office/officeart/2005/8/layout/orgChart1#2"/>
    <dgm:cxn modelId="{16102BA0-F603-41D0-989A-4B70D4DA18C6}" type="presOf" srcId="{446F0608-F22D-49D4-B2E7-4CC7F9456417}" destId="{4E2CBDED-C5CB-45AC-9A9D-C12E20BA2FC6}" srcOrd="1" destOrd="0" presId="urn:microsoft.com/office/officeart/2005/8/layout/orgChart1#2"/>
    <dgm:cxn modelId="{DA8CE3A0-7C4C-4BE6-8E50-8D45BC8F0281}" type="presOf" srcId="{071D0514-8495-42E0-BB5D-5E38909432CA}" destId="{A77DC597-4A78-4943-9AD5-5057E31C0956}" srcOrd="0" destOrd="0" presId="urn:microsoft.com/office/officeart/2005/8/layout/orgChart1#2"/>
    <dgm:cxn modelId="{DFABE4AE-4CA3-4D79-9A39-584AA6E0D1D0}" type="presOf" srcId="{47C757F0-AA23-46BE-9311-EA432CDEEAA1}" destId="{86420519-308D-4A6A-8FEA-6FB2E39BA448}" srcOrd="1" destOrd="0" presId="urn:microsoft.com/office/officeart/2005/8/layout/orgChart1#2"/>
    <dgm:cxn modelId="{CE1E21AF-F55B-41EA-B93F-BFE687790651}" type="presOf" srcId="{C49E10F9-2025-49E4-8EA8-ACB5C43DBA45}" destId="{865EB17F-0F0D-42FD-B877-CB265325B940}" srcOrd="0" destOrd="0" presId="urn:microsoft.com/office/officeart/2005/8/layout/orgChart1#2"/>
    <dgm:cxn modelId="{DDC838B0-88DB-4054-99C8-26A68895B99A}" srcId="{47C757F0-AA23-46BE-9311-EA432CDEEAA1}" destId="{3B8C7C0B-1DD5-4172-B262-01C89262FFC0}" srcOrd="12" destOrd="0" parTransId="{BDEC0410-D11C-4323-838A-E46D138476C8}" sibTransId="{3217808F-667E-4368-980F-63174C4C02EE}"/>
    <dgm:cxn modelId="{9F1F72B5-A8AD-4E23-9CB7-3E38C0B575F0}" type="presOf" srcId="{D86DC27C-B80A-43B3-9294-803345D94AEE}" destId="{92E60CDC-3E7B-4A1A-9349-AB71A755F125}" srcOrd="0" destOrd="0" presId="urn:microsoft.com/office/officeart/2005/8/layout/orgChart1#2"/>
    <dgm:cxn modelId="{A6249FB5-5940-490D-9246-24460CA07896}" srcId="{C49E10F9-2025-49E4-8EA8-ACB5C43DBA45}" destId="{107F473C-911E-4BD9-91E1-BDB322EC6F0D}" srcOrd="1" destOrd="0" parTransId="{9B23A363-7B18-419C-B9E7-411BE817DF69}" sibTransId="{CAFA79DF-80CA-4E72-9EF6-6154E59DE90B}"/>
    <dgm:cxn modelId="{023964B7-369D-4863-81A1-A871F781ECE7}" type="presOf" srcId="{3D702226-AEC4-4446-A8D1-82A956C3D1A1}" destId="{2D7EB15E-684F-4271-9923-FD198DF4EE2E}" srcOrd="0" destOrd="0" presId="urn:microsoft.com/office/officeart/2005/8/layout/orgChart1#2"/>
    <dgm:cxn modelId="{45EABAB9-DD87-4957-A332-A9E6B3563543}" type="presOf" srcId="{446F0608-F22D-49D4-B2E7-4CC7F9456417}" destId="{5E376B3B-2A45-4DC3-B04C-C324A0A3D6FC}" srcOrd="0" destOrd="0" presId="urn:microsoft.com/office/officeart/2005/8/layout/orgChart1#2"/>
    <dgm:cxn modelId="{0B1F05BB-02BA-47EF-B073-ECA45077BF3D}" type="presOf" srcId="{BDEC0410-D11C-4323-838A-E46D138476C8}" destId="{A9047977-665D-4CFF-AA08-FCDB60F14E51}" srcOrd="0" destOrd="0" presId="urn:microsoft.com/office/officeart/2005/8/layout/orgChart1#2"/>
    <dgm:cxn modelId="{454FFEBC-5C97-4BE6-B9D6-3816F569BC89}" type="presOf" srcId="{9B23A363-7B18-419C-B9E7-411BE817DF69}" destId="{64CF6999-9256-411A-A9E7-B7308EB9126A}" srcOrd="0" destOrd="0" presId="urn:microsoft.com/office/officeart/2005/8/layout/orgChart1#2"/>
    <dgm:cxn modelId="{653A59BD-6C0C-4AE0-B7F9-AB4C2DC62545}" srcId="{6E1A915B-08FF-4C78-8E50-D732A265D482}" destId="{766A5282-48AB-467C-93EC-DCE1D3D53399}" srcOrd="0" destOrd="0" parTransId="{6CD4142D-374E-4165-BBA4-6FB95F01B8D4}" sibTransId="{59C87CC6-0123-47BE-BE6F-92D211559ECC}"/>
    <dgm:cxn modelId="{B7B60BBE-02E3-4F87-983F-5B4CF2996C71}" type="presOf" srcId="{AAB81179-4B6B-4678-8C9D-2E049B5CB6A3}" destId="{DE4F1CAF-EABF-47FB-9721-B0A97440FB1C}" srcOrd="1" destOrd="0" presId="urn:microsoft.com/office/officeart/2005/8/layout/orgChart1#2"/>
    <dgm:cxn modelId="{44413EBF-EF60-4EA3-B433-80B2CF39A161}" type="presOf" srcId="{6E1A915B-08FF-4C78-8E50-D732A265D482}" destId="{411FD958-5B81-4514-BA56-DA4592A25DB4}" srcOrd="1" destOrd="0" presId="urn:microsoft.com/office/officeart/2005/8/layout/orgChart1#2"/>
    <dgm:cxn modelId="{0B962CC0-AD9C-4883-B045-ADBE56C0AB86}" type="presOf" srcId="{7C81C6EB-3920-411B-8C6A-A3115B40B56E}" destId="{3D0351F5-71E9-4208-B3F7-44899BFEE081}" srcOrd="0" destOrd="0" presId="urn:microsoft.com/office/officeart/2005/8/layout/orgChart1#2"/>
    <dgm:cxn modelId="{A7FBF6C2-756B-40E3-A796-9F49AB2D8004}" type="presOf" srcId="{9293CE55-587E-4321-936D-07CE2D5C8B36}" destId="{0C4807D7-0309-4545-B5CE-60EAD11FC491}" srcOrd="0" destOrd="0" presId="urn:microsoft.com/office/officeart/2005/8/layout/orgChart1#2"/>
    <dgm:cxn modelId="{C83421C5-C356-4208-B80C-30F01201D774}" srcId="{47C757F0-AA23-46BE-9311-EA432CDEEAA1}" destId="{BE99EBDB-5F4B-406D-BEA5-F05D97333FCB}" srcOrd="7" destOrd="0" parTransId="{ED5339CD-0469-4125-B06C-8E4EC6CBB538}" sibTransId="{69E453BB-97DF-44AC-AA9D-36CB459DCEE1}"/>
    <dgm:cxn modelId="{1063DDCB-A7D9-4D16-B9B7-76E6F9949C42}" type="presOf" srcId="{8BA9A751-A39F-4DBE-BA34-4906932AE855}" destId="{B0758F52-F5D8-4241-99A3-912720B4D049}" srcOrd="0" destOrd="0" presId="urn:microsoft.com/office/officeart/2005/8/layout/orgChart1#2"/>
    <dgm:cxn modelId="{8BC4F8CB-20FD-4076-96A3-3A44660EDC22}" type="presOf" srcId="{6629D41D-D5A2-4740-A5B3-C8B8C6FBA1CC}" destId="{D889E292-319D-42DE-80F7-60A90342DB78}" srcOrd="0" destOrd="0" presId="urn:microsoft.com/office/officeart/2005/8/layout/orgChart1#2"/>
    <dgm:cxn modelId="{19E3F1CC-96B8-45D8-BD31-DD31D6EB8524}" type="presOf" srcId="{4B6BEC48-B82B-4575-B4C8-4D9121B9A5B0}" destId="{741A838E-86A0-415D-80F6-36A3D4461C39}" srcOrd="0" destOrd="0" presId="urn:microsoft.com/office/officeart/2005/8/layout/orgChart1#2"/>
    <dgm:cxn modelId="{D287BFCD-DB51-4156-8319-C9B56B0544C0}" type="presOf" srcId="{BF42B963-913F-40E2-B671-22C6FFDBB1BE}" destId="{6A563F65-EA85-47C7-9F04-5CE7CA680597}" srcOrd="0" destOrd="0" presId="urn:microsoft.com/office/officeart/2005/8/layout/orgChart1#2"/>
    <dgm:cxn modelId="{F0D375D0-4F37-47B7-8F09-2CDDCD5F7905}" type="presOf" srcId="{136ACA8F-7D25-4F8C-B99A-1669A83A7325}" destId="{94CD89DC-8064-455F-96BB-753EFCE587FE}" srcOrd="0" destOrd="0" presId="urn:microsoft.com/office/officeart/2005/8/layout/orgChart1#2"/>
    <dgm:cxn modelId="{3034CDD5-AE52-461B-8C34-B28726E3A11E}" type="presOf" srcId="{A77D31B3-3808-4FBA-8FA4-CC8D448A173E}" destId="{E498DC9C-C5AC-4482-A26F-3B99DC5D79F0}" srcOrd="0" destOrd="0" presId="urn:microsoft.com/office/officeart/2005/8/layout/orgChart1#2"/>
    <dgm:cxn modelId="{0D0CD0D8-EC7F-4529-8244-DD7B18C6EC26}" type="presOf" srcId="{9B241682-B680-4C91-A197-791D843AB9C0}" destId="{C88BF4BC-2575-4E10-BD93-CAAF69334FAD}" srcOrd="0" destOrd="0" presId="urn:microsoft.com/office/officeart/2005/8/layout/orgChart1#2"/>
    <dgm:cxn modelId="{A00771D9-A57C-4817-A692-542E4502B42C}" srcId="{4B6BEC48-B82B-4575-B4C8-4D9121B9A5B0}" destId="{A0C8F372-ABF7-4E1B-94BE-8467E29C04C8}" srcOrd="1" destOrd="0" parTransId="{EBE2D07B-13FF-4765-A0D4-FE61942EC52A}" sibTransId="{C4556C96-EC74-4F02-9946-48085C3F6FD8}"/>
    <dgm:cxn modelId="{572306DB-86CB-4FE7-9274-3FA12610C40E}" type="presOf" srcId="{EBE2D07B-13FF-4765-A0D4-FE61942EC52A}" destId="{62FBD236-5EE4-4B48-B421-2C5C070039B6}" srcOrd="0" destOrd="0" presId="urn:microsoft.com/office/officeart/2005/8/layout/orgChart1#2"/>
    <dgm:cxn modelId="{56A344DB-1FE5-4EBA-83BA-457CDDD5744F}" srcId="{DFC2F141-A604-4DAA-90E4-E6A89BED974E}" destId="{BF42B963-913F-40E2-B671-22C6FFDBB1BE}" srcOrd="1" destOrd="0" parTransId="{43DD3391-02C9-4E86-AEAC-78A0D7C4C4B6}" sibTransId="{39F0966C-556F-433B-8E10-8F29D56A5C8C}"/>
    <dgm:cxn modelId="{D8904EDD-9F08-4813-B506-2BC3D9629B62}" type="presOf" srcId="{7D6CAC11-1A41-4BC7-9ABA-8D4F587A9204}" destId="{9B603A38-4A21-4DA6-BAFD-95F174276C12}" srcOrd="0" destOrd="0" presId="urn:microsoft.com/office/officeart/2005/8/layout/orgChart1#2"/>
    <dgm:cxn modelId="{9E1F32DF-8705-412E-B214-BD81E18B8D3C}" srcId="{8BA9A751-A39F-4DBE-BA34-4906932AE855}" destId="{D86DC27C-B80A-43B3-9294-803345D94AEE}" srcOrd="1" destOrd="0" parTransId="{79D03FC7-DAF2-432F-B24D-CAD05FAA5ADF}" sibTransId="{8EC5794A-4D24-43FB-A7D1-DB30C820A410}"/>
    <dgm:cxn modelId="{D908C2DF-010A-42FE-BFA9-0B46CEADF1C8}" type="presOf" srcId="{3D702226-AEC4-4446-A8D1-82A956C3D1A1}" destId="{0C4E87DD-116F-4E2B-9785-C1EF841CCD32}" srcOrd="1" destOrd="0" presId="urn:microsoft.com/office/officeart/2005/8/layout/orgChart1#2"/>
    <dgm:cxn modelId="{6AA99BE0-C137-443E-9572-99741F14851B}" type="presOf" srcId="{7EFAEE50-E4F0-4FEC-97A7-6EFAC49E144E}" destId="{E825ACFA-25D3-472D-9D04-06504F612326}" srcOrd="0" destOrd="0" presId="urn:microsoft.com/office/officeart/2005/8/layout/orgChart1#2"/>
    <dgm:cxn modelId="{F520FDE0-408C-42EA-B2C7-5107D62946A8}" type="presOf" srcId="{8F33084E-381A-43C3-B424-23B9AE8045C7}" destId="{C1385842-4400-425C-BBC7-DDB0317AD4E3}" srcOrd="0" destOrd="0" presId="urn:microsoft.com/office/officeart/2005/8/layout/orgChart1#2"/>
    <dgm:cxn modelId="{074ECAE1-C0C3-471D-9698-0DA17EE39626}" type="presOf" srcId="{B7ABE2E6-5829-40BE-A8F3-80109DD18803}" destId="{EFF0E6D3-089A-403D-A2B3-A6FBE69B03D0}" srcOrd="1" destOrd="0" presId="urn:microsoft.com/office/officeart/2005/8/layout/orgChart1#2"/>
    <dgm:cxn modelId="{A36817E3-2BCA-4013-B8D5-2375E4EA7E64}" type="presOf" srcId="{B30AE5CD-0DF3-496E-A850-90F19DFCC399}" destId="{FDC21ECC-D0EB-4546-9783-BDD7A0078219}" srcOrd="0" destOrd="0" presId="urn:microsoft.com/office/officeart/2005/8/layout/orgChart1#2"/>
    <dgm:cxn modelId="{871F4CE3-79A7-4EF2-AEC3-8B87897FAAA7}" srcId="{47C757F0-AA23-46BE-9311-EA432CDEEAA1}" destId="{FC97243C-7FF1-45E8-BFF9-C2095FB35F5F}" srcOrd="11" destOrd="0" parTransId="{04C82A60-B48C-45CA-BE35-E524F1AE4C48}" sibTransId="{EF8ADA91-5F87-41A5-BF87-5127DB36502F}"/>
    <dgm:cxn modelId="{F3B9C8E3-5E3E-48BD-8B0A-A8F89738EE5E}" srcId="{7D6CAC11-1A41-4BC7-9ABA-8D4F587A9204}" destId="{8B2C99EA-85DB-48DB-B8C2-D342BF4A2611}" srcOrd="0" destOrd="0" parTransId="{F3AC248B-F203-4556-AE96-5084C208B21B}" sibTransId="{DE018CFC-3D01-413D-9646-78D4D8A6A9A1}"/>
    <dgm:cxn modelId="{804EA0E5-9DBF-45B8-8FCC-CD34659B28E8}" type="presOf" srcId="{20DF5F71-CA1F-4293-97C8-C5E10D7F4AFA}" destId="{2BB5C1B1-50E3-4D18-A7D9-80F5268BE367}" srcOrd="1" destOrd="0" presId="urn:microsoft.com/office/officeart/2005/8/layout/orgChart1#2"/>
    <dgm:cxn modelId="{49A957E9-4296-4534-87DD-0140E51DF6C8}" type="presOf" srcId="{BE99EBDB-5F4B-406D-BEA5-F05D97333FCB}" destId="{B19D3E59-745F-47F1-86AD-82B8E53FBD8D}" srcOrd="1" destOrd="0" presId="urn:microsoft.com/office/officeart/2005/8/layout/orgChart1#2"/>
    <dgm:cxn modelId="{62A472EB-F3AA-4F02-ACD2-E16EE6E31D90}" type="presOf" srcId="{766A5282-48AB-467C-93EC-DCE1D3D53399}" destId="{174CB19E-4408-4032-80C8-EA769EA14514}" srcOrd="0" destOrd="0" presId="urn:microsoft.com/office/officeart/2005/8/layout/orgChart1#2"/>
    <dgm:cxn modelId="{FC5113EE-31E7-4AF5-9656-DD4445E65ED3}" srcId="{B7ABE2E6-5829-40BE-A8F3-80109DD18803}" destId="{446F0608-F22D-49D4-B2E7-4CC7F9456417}" srcOrd="0" destOrd="0" parTransId="{5992FFCF-6A0D-4A94-BEC4-9ABF76344A49}" sibTransId="{A5677F79-A623-4708-93BC-EAF16FA3019A}"/>
    <dgm:cxn modelId="{296A0DF0-D7DD-4AD8-89CA-F854772E6685}" type="presOf" srcId="{FD80D98E-CBED-4F9D-B495-75374D1DB32D}" destId="{062E7E42-9453-43F8-8D0A-A057987EEE2D}" srcOrd="0" destOrd="0" presId="urn:microsoft.com/office/officeart/2005/8/layout/orgChart1#2"/>
    <dgm:cxn modelId="{A4D412F0-7DA7-4D7C-BE4A-3885A3AAF007}" type="presOf" srcId="{BE99EBDB-5F4B-406D-BEA5-F05D97333FCB}" destId="{C5B23CB5-3314-4756-BB6D-C01A1C27ACE0}" srcOrd="0" destOrd="0" presId="urn:microsoft.com/office/officeart/2005/8/layout/orgChart1#2"/>
    <dgm:cxn modelId="{AC9D8BF0-7646-440B-82E4-2D93194F2B56}" type="presOf" srcId="{DFC2F141-A604-4DAA-90E4-E6A89BED974E}" destId="{74B683D1-1470-40A7-A6A5-4888D42A84CA}" srcOrd="1" destOrd="0" presId="urn:microsoft.com/office/officeart/2005/8/layout/orgChart1#2"/>
    <dgm:cxn modelId="{B905EFF3-6B5B-4520-BAEB-B2D35BB3556B}" type="presOf" srcId="{8BA9A751-A39F-4DBE-BA34-4906932AE855}" destId="{36293339-AE9A-4978-9006-B10710776360}" srcOrd="1" destOrd="0" presId="urn:microsoft.com/office/officeart/2005/8/layout/orgChart1#2"/>
    <dgm:cxn modelId="{8EDD1CF6-AAA6-42E4-9789-1508E07F4D6D}" srcId="{A77D31B3-3808-4FBA-8FA4-CC8D448A173E}" destId="{47C757F0-AA23-46BE-9311-EA432CDEEAA1}" srcOrd="0" destOrd="0" parTransId="{AB39B06D-FE6C-48B2-B5B4-77CD0C8CF7AD}" sibTransId="{DF0D1C21-B79E-4875-B7FA-EF183CB48B88}"/>
    <dgm:cxn modelId="{C1C1A6F7-62AE-4C4B-8997-97C167B27B6D}" type="presOf" srcId="{107F473C-911E-4BD9-91E1-BDB322EC6F0D}" destId="{4A5F6A7C-0D32-4682-81AE-09EC75A4FEAE}" srcOrd="0" destOrd="0" presId="urn:microsoft.com/office/officeart/2005/8/layout/orgChart1#2"/>
    <dgm:cxn modelId="{50F47BF8-0604-441C-9EF0-80AE827ACDF5}" srcId="{47C757F0-AA23-46BE-9311-EA432CDEEAA1}" destId="{7D6CAC11-1A41-4BC7-9ABA-8D4F587A9204}" srcOrd="6" destOrd="0" parTransId="{9B241682-B680-4C91-A197-791D843AB9C0}" sibTransId="{9A59E798-B2C0-44C8-9437-F553CDFECEA4}"/>
    <dgm:cxn modelId="{74FBC1F8-DACB-482D-92C9-1E8CE0B3B71A}" type="presOf" srcId="{6CD4142D-374E-4165-BBA4-6FB95F01B8D4}" destId="{2602411C-A58C-41D2-A7F9-C540B135B89A}" srcOrd="0" destOrd="0" presId="urn:microsoft.com/office/officeart/2005/8/layout/orgChart1#2"/>
    <dgm:cxn modelId="{A2FDBEFB-FB47-4F55-9C87-373F3B287E2B}" srcId="{87FA6479-C738-42DD-86D1-2B6D83792D82}" destId="{9293CE55-587E-4321-936D-07CE2D5C8B36}" srcOrd="1" destOrd="0" parTransId="{5A783F83-3162-4336-88FE-67688A3EFD9B}" sibTransId="{D839BE31-14FD-4182-8407-159AD572317F}"/>
    <dgm:cxn modelId="{33E843FD-F83E-4E9D-BCEA-B6C45D9F730D}" srcId="{47C757F0-AA23-46BE-9311-EA432CDEEAA1}" destId="{87FA6479-C738-42DD-86D1-2B6D83792D82}" srcOrd="1" destOrd="0" parTransId="{F4EDB6BF-216E-4730-B37F-1392F2E1E176}" sibTransId="{6925F972-BDD1-4564-ABC6-53C2F7AE0EF7}"/>
    <dgm:cxn modelId="{DFB6B3FD-F46B-4949-BC51-C2B37A96047C}" type="presOf" srcId="{BF42B963-913F-40E2-B671-22C6FFDBB1BE}" destId="{7C91DC2A-2968-4572-B820-22B2FDF5BF89}" srcOrd="1" destOrd="0" presId="urn:microsoft.com/office/officeart/2005/8/layout/orgChart1#2"/>
    <dgm:cxn modelId="{284E0DFF-0F72-44E3-824F-F0744981DA2F}" type="presOf" srcId="{31F01E0B-2A78-4DC7-9C8D-22A956A62F71}" destId="{E00B70C3-B009-4EDF-BC54-E72EF7255D26}" srcOrd="0" destOrd="0" presId="urn:microsoft.com/office/officeart/2005/8/layout/orgChart1#2"/>
    <dgm:cxn modelId="{81CFAEFE-1E4E-42A3-9500-6A7CC631808A}" type="presParOf" srcId="{E498DC9C-C5AC-4482-A26F-3B99DC5D79F0}" destId="{F728C3E8-5128-4BB6-90CC-A86769ECE335}" srcOrd="0" destOrd="0" presId="urn:microsoft.com/office/officeart/2005/8/layout/orgChart1#2"/>
    <dgm:cxn modelId="{3AE15639-24B2-4F85-816C-0BE7535D6E11}" type="presParOf" srcId="{F728C3E8-5128-4BB6-90CC-A86769ECE335}" destId="{79147750-B6BF-43FD-83A0-7ACDC9B53EFF}" srcOrd="0" destOrd="0" presId="urn:microsoft.com/office/officeart/2005/8/layout/orgChart1#2"/>
    <dgm:cxn modelId="{58427A6C-E335-45CF-BD21-62DB3B806FD9}" type="presParOf" srcId="{79147750-B6BF-43FD-83A0-7ACDC9B53EFF}" destId="{AE79172D-D441-42BB-84EA-E3D989670DED}" srcOrd="0" destOrd="0" presId="urn:microsoft.com/office/officeart/2005/8/layout/orgChart1#2"/>
    <dgm:cxn modelId="{FF608D7D-63AC-4BE3-87DF-7227F5CF496C}" type="presParOf" srcId="{79147750-B6BF-43FD-83A0-7ACDC9B53EFF}" destId="{86420519-308D-4A6A-8FEA-6FB2E39BA448}" srcOrd="1" destOrd="0" presId="urn:microsoft.com/office/officeart/2005/8/layout/orgChart1#2"/>
    <dgm:cxn modelId="{686F5761-6855-4842-BDE4-AAF86EF6A19A}" type="presParOf" srcId="{F728C3E8-5128-4BB6-90CC-A86769ECE335}" destId="{9A0FF10C-81C7-47CD-A320-768F2009480B}" srcOrd="1" destOrd="0" presId="urn:microsoft.com/office/officeart/2005/8/layout/orgChart1#2"/>
    <dgm:cxn modelId="{C4B3E29E-F0D6-4223-935E-F50A4C7A7963}" type="presParOf" srcId="{9A0FF10C-81C7-47CD-A320-768F2009480B}" destId="{67F1962E-B2CC-4E99-A825-315F61FA4C9D}" srcOrd="0" destOrd="0" presId="urn:microsoft.com/office/officeart/2005/8/layout/orgChart1#2"/>
    <dgm:cxn modelId="{3E00B895-6CC4-4256-8FE8-1BECDB17C51B}" type="presParOf" srcId="{9A0FF10C-81C7-47CD-A320-768F2009480B}" destId="{7751622F-7DB8-4AD3-AA77-A70CF8EE719C}" srcOrd="1" destOrd="0" presId="urn:microsoft.com/office/officeart/2005/8/layout/orgChart1#2"/>
    <dgm:cxn modelId="{B6EC1A0B-CD40-4343-BA7F-D23DA08A204E}" type="presParOf" srcId="{7751622F-7DB8-4AD3-AA77-A70CF8EE719C}" destId="{6A3197FF-B7F2-403A-861E-1266B2BFB868}" srcOrd="0" destOrd="0" presId="urn:microsoft.com/office/officeart/2005/8/layout/orgChart1#2"/>
    <dgm:cxn modelId="{C52BD8DE-D713-4B10-B6A7-7031E0902267}" type="presParOf" srcId="{6A3197FF-B7F2-403A-861E-1266B2BFB868}" destId="{741A838E-86A0-415D-80F6-36A3D4461C39}" srcOrd="0" destOrd="0" presId="urn:microsoft.com/office/officeart/2005/8/layout/orgChart1#2"/>
    <dgm:cxn modelId="{D5C3579D-5AAE-41DB-8EB9-A61E9002CD78}" type="presParOf" srcId="{6A3197FF-B7F2-403A-861E-1266B2BFB868}" destId="{347C05AC-7299-4B23-A40D-7AE26BAEE809}" srcOrd="1" destOrd="0" presId="urn:microsoft.com/office/officeart/2005/8/layout/orgChart1#2"/>
    <dgm:cxn modelId="{FC62067E-8E07-4790-9A44-9D2958E869CE}" type="presParOf" srcId="{7751622F-7DB8-4AD3-AA77-A70CF8EE719C}" destId="{07FB0682-041D-4F29-8C52-501100F90FC3}" srcOrd="1" destOrd="0" presId="urn:microsoft.com/office/officeart/2005/8/layout/orgChart1#2"/>
    <dgm:cxn modelId="{7DD515AC-B6A1-40F3-AD3D-ACDE62437FD4}" type="presParOf" srcId="{07FB0682-041D-4F29-8C52-501100F90FC3}" destId="{446D3780-C420-45D9-876D-98B130E948CB}" srcOrd="0" destOrd="0" presId="urn:microsoft.com/office/officeart/2005/8/layout/orgChart1#2"/>
    <dgm:cxn modelId="{2E6F8390-187B-4CCD-8C0D-36475677DCE2}" type="presParOf" srcId="{07FB0682-041D-4F29-8C52-501100F90FC3}" destId="{821FCD29-BEB2-4530-9B09-AFF64BF41D88}" srcOrd="1" destOrd="0" presId="urn:microsoft.com/office/officeart/2005/8/layout/orgChart1#2"/>
    <dgm:cxn modelId="{1EF9453F-B63F-4A43-B132-D86E2593B6F5}" type="presParOf" srcId="{821FCD29-BEB2-4530-9B09-AFF64BF41D88}" destId="{FBF99927-E278-4A61-BAEB-B27FAF3640FE}" srcOrd="0" destOrd="0" presId="urn:microsoft.com/office/officeart/2005/8/layout/orgChart1#2"/>
    <dgm:cxn modelId="{EF1D6929-E485-48F0-A5E6-A430D9087419}" type="presParOf" srcId="{FBF99927-E278-4A61-BAEB-B27FAF3640FE}" destId="{062E7E42-9453-43F8-8D0A-A057987EEE2D}" srcOrd="0" destOrd="0" presId="urn:microsoft.com/office/officeart/2005/8/layout/orgChart1#2"/>
    <dgm:cxn modelId="{975B5F4C-47C9-4CAF-94A9-F366AA9E42B2}" type="presParOf" srcId="{FBF99927-E278-4A61-BAEB-B27FAF3640FE}" destId="{671DA1E0-5226-45F1-9F6C-4903FE746BD9}" srcOrd="1" destOrd="0" presId="urn:microsoft.com/office/officeart/2005/8/layout/orgChart1#2"/>
    <dgm:cxn modelId="{8A83F323-C2B1-49A1-B7E7-BE9974F999C9}" type="presParOf" srcId="{821FCD29-BEB2-4530-9B09-AFF64BF41D88}" destId="{62351C46-D8F5-4BE2-A8DE-F9071C922137}" srcOrd="1" destOrd="0" presId="urn:microsoft.com/office/officeart/2005/8/layout/orgChart1#2"/>
    <dgm:cxn modelId="{5CC730AB-2102-40B6-910B-E519C7FAEAA5}" type="presParOf" srcId="{821FCD29-BEB2-4530-9B09-AFF64BF41D88}" destId="{EF428A39-0D0A-4983-BF54-A8B51939AEE2}" srcOrd="2" destOrd="0" presId="urn:microsoft.com/office/officeart/2005/8/layout/orgChart1#2"/>
    <dgm:cxn modelId="{543030DF-1512-4199-8982-A12CB5A50DB6}" type="presParOf" srcId="{07FB0682-041D-4F29-8C52-501100F90FC3}" destId="{62FBD236-5EE4-4B48-B421-2C5C070039B6}" srcOrd="2" destOrd="0" presId="urn:microsoft.com/office/officeart/2005/8/layout/orgChart1#2"/>
    <dgm:cxn modelId="{C985546F-3E7E-41C9-AB2C-D0691F85E61F}" type="presParOf" srcId="{07FB0682-041D-4F29-8C52-501100F90FC3}" destId="{9BA00420-3B8B-4C12-94D1-F4D2C31A72B2}" srcOrd="3" destOrd="0" presId="urn:microsoft.com/office/officeart/2005/8/layout/orgChart1#2"/>
    <dgm:cxn modelId="{91EDBBD5-CC24-4A2D-A968-EDF71CABB032}" type="presParOf" srcId="{9BA00420-3B8B-4C12-94D1-F4D2C31A72B2}" destId="{81049A72-032D-4090-8C49-0F7F25D7BFE4}" srcOrd="0" destOrd="0" presId="urn:microsoft.com/office/officeart/2005/8/layout/orgChart1#2"/>
    <dgm:cxn modelId="{88863DCC-CB9B-4AEB-A752-410FD273BB73}" type="presParOf" srcId="{81049A72-032D-4090-8C49-0F7F25D7BFE4}" destId="{E186BB0E-2832-4B8A-8CD6-326825A89A11}" srcOrd="0" destOrd="0" presId="urn:microsoft.com/office/officeart/2005/8/layout/orgChart1#2"/>
    <dgm:cxn modelId="{8CC5B389-2B5C-4F3A-9666-5032ECCE343C}" type="presParOf" srcId="{81049A72-032D-4090-8C49-0F7F25D7BFE4}" destId="{0EEE2C79-3A8F-4582-8B09-71E7A89F0EED}" srcOrd="1" destOrd="0" presId="urn:microsoft.com/office/officeart/2005/8/layout/orgChart1#2"/>
    <dgm:cxn modelId="{D3540826-6C60-46EC-9326-516D65B78B60}" type="presParOf" srcId="{9BA00420-3B8B-4C12-94D1-F4D2C31A72B2}" destId="{4AFEC375-6CCF-4445-8F76-21CA7567410F}" srcOrd="1" destOrd="0" presId="urn:microsoft.com/office/officeart/2005/8/layout/orgChart1#2"/>
    <dgm:cxn modelId="{9896882F-05A8-4B0E-97DC-6D13DA3D505C}" type="presParOf" srcId="{9BA00420-3B8B-4C12-94D1-F4D2C31A72B2}" destId="{7EB555BF-AD27-4CA9-B045-14017A9FABA0}" srcOrd="2" destOrd="0" presId="urn:microsoft.com/office/officeart/2005/8/layout/orgChart1#2"/>
    <dgm:cxn modelId="{37BE3EE6-A6E5-466B-8C9C-9768B6B7224A}" type="presParOf" srcId="{7751622F-7DB8-4AD3-AA77-A70CF8EE719C}" destId="{772FAC4C-7AC5-4FC2-94E4-B02F41B8B689}" srcOrd="2" destOrd="0" presId="urn:microsoft.com/office/officeart/2005/8/layout/orgChart1#2"/>
    <dgm:cxn modelId="{39FF2780-42FC-40FC-A231-8BCB5C1C3441}" type="presParOf" srcId="{9A0FF10C-81C7-47CD-A320-768F2009480B}" destId="{36C950D7-1A36-4D03-A726-9E6372EF93FD}" srcOrd="2" destOrd="0" presId="urn:microsoft.com/office/officeart/2005/8/layout/orgChart1#2"/>
    <dgm:cxn modelId="{A5BC8D54-9041-4D1F-A746-78E4D07AF5AD}" type="presParOf" srcId="{9A0FF10C-81C7-47CD-A320-768F2009480B}" destId="{14A48050-BCE4-46A1-A399-478D4BF05DF1}" srcOrd="3" destOrd="0" presId="urn:microsoft.com/office/officeart/2005/8/layout/orgChart1#2"/>
    <dgm:cxn modelId="{101DFC62-D67F-4F14-BA29-C7C0FDAEA82F}" type="presParOf" srcId="{14A48050-BCE4-46A1-A399-478D4BF05DF1}" destId="{0C08006D-F546-45DF-8DB2-08A256C4FC9D}" srcOrd="0" destOrd="0" presId="urn:microsoft.com/office/officeart/2005/8/layout/orgChart1#2"/>
    <dgm:cxn modelId="{B3FA018D-4FC7-4A0B-BF49-B750F4C9BEC4}" type="presParOf" srcId="{0C08006D-F546-45DF-8DB2-08A256C4FC9D}" destId="{E3A52A25-34F0-4E4B-AFFA-CF5CD1B5D215}" srcOrd="0" destOrd="0" presId="urn:microsoft.com/office/officeart/2005/8/layout/orgChart1#2"/>
    <dgm:cxn modelId="{D9A45C01-40EE-4C29-977D-46B0DC048E8A}" type="presParOf" srcId="{0C08006D-F546-45DF-8DB2-08A256C4FC9D}" destId="{A9E4683D-7262-4876-BC80-E991B0042200}" srcOrd="1" destOrd="0" presId="urn:microsoft.com/office/officeart/2005/8/layout/orgChart1#2"/>
    <dgm:cxn modelId="{AC6ACA41-A2FC-43E7-9BA7-B5B619E02FA2}" type="presParOf" srcId="{14A48050-BCE4-46A1-A399-478D4BF05DF1}" destId="{EB659C82-FFEA-42EC-BEF7-E8C92C5CDA4C}" srcOrd="1" destOrd="0" presId="urn:microsoft.com/office/officeart/2005/8/layout/orgChart1#2"/>
    <dgm:cxn modelId="{F9990D0E-3A82-4F0D-BDAB-823097EC5470}" type="presParOf" srcId="{EB659C82-FFEA-42EC-BEF7-E8C92C5CDA4C}" destId="{AEE404F4-CCF8-40D4-B023-FCF4992432C9}" srcOrd="0" destOrd="0" presId="urn:microsoft.com/office/officeart/2005/8/layout/orgChart1#2"/>
    <dgm:cxn modelId="{4F84C7B7-D09A-4F56-8558-F7023BE33359}" type="presParOf" srcId="{EB659C82-FFEA-42EC-BEF7-E8C92C5CDA4C}" destId="{B0217108-BE51-420F-BEBA-B671CB43F010}" srcOrd="1" destOrd="0" presId="urn:microsoft.com/office/officeart/2005/8/layout/orgChart1#2"/>
    <dgm:cxn modelId="{91D15D02-5232-4F3B-BB03-A14EC26B2041}" type="presParOf" srcId="{B0217108-BE51-420F-BEBA-B671CB43F010}" destId="{E05293D1-947C-4649-A9D9-B1274FA5E2E7}" srcOrd="0" destOrd="0" presId="urn:microsoft.com/office/officeart/2005/8/layout/orgChart1#2"/>
    <dgm:cxn modelId="{17FAFC66-7430-422E-9828-C4E5CA167B0B}" type="presParOf" srcId="{E05293D1-947C-4649-A9D9-B1274FA5E2E7}" destId="{2F27ACC0-DACE-433A-B4B4-A95FE282F0E8}" srcOrd="0" destOrd="0" presId="urn:microsoft.com/office/officeart/2005/8/layout/orgChart1#2"/>
    <dgm:cxn modelId="{996C1800-6809-4262-8713-62C76B97932E}" type="presParOf" srcId="{E05293D1-947C-4649-A9D9-B1274FA5E2E7}" destId="{3314B5D0-57FE-4D5B-8815-B3E0237E9280}" srcOrd="1" destOrd="0" presId="urn:microsoft.com/office/officeart/2005/8/layout/orgChart1#2"/>
    <dgm:cxn modelId="{3F24CC79-E75A-4AF4-8A32-7D7740EECB20}" type="presParOf" srcId="{B0217108-BE51-420F-BEBA-B671CB43F010}" destId="{6DCB1E6D-0AA8-41E1-9082-6905B96AC026}" srcOrd="1" destOrd="0" presId="urn:microsoft.com/office/officeart/2005/8/layout/orgChart1#2"/>
    <dgm:cxn modelId="{F04B90F8-58D5-4A42-8991-AA25A3EF5909}" type="presParOf" srcId="{B0217108-BE51-420F-BEBA-B671CB43F010}" destId="{CECC1E50-36E1-4055-B388-9D4DB44557C4}" srcOrd="2" destOrd="0" presId="urn:microsoft.com/office/officeart/2005/8/layout/orgChart1#2"/>
    <dgm:cxn modelId="{962E69E8-1D76-458A-B780-E2CA66A0C85A}" type="presParOf" srcId="{EB659C82-FFEA-42EC-BEF7-E8C92C5CDA4C}" destId="{F6EAA3DB-9F0E-4A47-B790-204336B0A0B3}" srcOrd="2" destOrd="0" presId="urn:microsoft.com/office/officeart/2005/8/layout/orgChart1#2"/>
    <dgm:cxn modelId="{E218F3DE-C14F-4993-935C-774A3F035053}" type="presParOf" srcId="{EB659C82-FFEA-42EC-BEF7-E8C92C5CDA4C}" destId="{3BFDADC5-6262-44A9-BFA7-335F51FCF901}" srcOrd="3" destOrd="0" presId="urn:microsoft.com/office/officeart/2005/8/layout/orgChart1#2"/>
    <dgm:cxn modelId="{4FD9351E-D790-42D5-AEED-1B0D0DECF309}" type="presParOf" srcId="{3BFDADC5-6262-44A9-BFA7-335F51FCF901}" destId="{1FBC9808-962D-4564-9984-71420B2E8457}" srcOrd="0" destOrd="0" presId="urn:microsoft.com/office/officeart/2005/8/layout/orgChart1#2"/>
    <dgm:cxn modelId="{2C961CD6-5DA8-48F1-812E-1F5E6F570A38}" type="presParOf" srcId="{1FBC9808-962D-4564-9984-71420B2E8457}" destId="{0C4807D7-0309-4545-B5CE-60EAD11FC491}" srcOrd="0" destOrd="0" presId="urn:microsoft.com/office/officeart/2005/8/layout/orgChart1#2"/>
    <dgm:cxn modelId="{C638CDCD-E8F7-4CA8-939C-CF9C9D24D2A4}" type="presParOf" srcId="{1FBC9808-962D-4564-9984-71420B2E8457}" destId="{263571CD-0C7D-4557-9975-A09D967E878A}" srcOrd="1" destOrd="0" presId="urn:microsoft.com/office/officeart/2005/8/layout/orgChart1#2"/>
    <dgm:cxn modelId="{BB48DEB7-ECB8-4B1B-8A9B-1A02D8B5FDF8}" type="presParOf" srcId="{3BFDADC5-6262-44A9-BFA7-335F51FCF901}" destId="{1AB99D61-0FCB-422A-889E-3DCEC84CE52E}" srcOrd="1" destOrd="0" presId="urn:microsoft.com/office/officeart/2005/8/layout/orgChart1#2"/>
    <dgm:cxn modelId="{B8A97BF2-20A6-4ECC-A71B-CACD31CD74CB}" type="presParOf" srcId="{3BFDADC5-6262-44A9-BFA7-335F51FCF901}" destId="{DCC3D06F-1B56-48C7-ABA0-626810EA4B09}" srcOrd="2" destOrd="0" presId="urn:microsoft.com/office/officeart/2005/8/layout/orgChart1#2"/>
    <dgm:cxn modelId="{4BDA19F1-CFB0-4C4C-B213-9216350DE5BE}" type="presParOf" srcId="{14A48050-BCE4-46A1-A399-478D4BF05DF1}" destId="{3B242F5E-B8A3-46B5-8585-E68933B38174}" srcOrd="2" destOrd="0" presId="urn:microsoft.com/office/officeart/2005/8/layout/orgChart1#2"/>
    <dgm:cxn modelId="{4CBE477D-0A49-4A66-B0E2-8A500E154E6A}" type="presParOf" srcId="{9A0FF10C-81C7-47CD-A320-768F2009480B}" destId="{4A43BAE1-FCA4-483E-A4BD-B2ED225EE464}" srcOrd="4" destOrd="0" presId="urn:microsoft.com/office/officeart/2005/8/layout/orgChart1#2"/>
    <dgm:cxn modelId="{6A486D7E-9C50-4D09-9EA6-CC52645B723D}" type="presParOf" srcId="{9A0FF10C-81C7-47CD-A320-768F2009480B}" destId="{C93AB8A0-5593-4188-937D-70873E1D9B87}" srcOrd="5" destOrd="0" presId="urn:microsoft.com/office/officeart/2005/8/layout/orgChart1#2"/>
    <dgm:cxn modelId="{F57B5E2D-FB6B-478F-B51F-645C3705B97A}" type="presParOf" srcId="{C93AB8A0-5593-4188-937D-70873E1D9B87}" destId="{2DFE8F4B-F5D8-4CDB-9998-013E264EB3FA}" srcOrd="0" destOrd="0" presId="urn:microsoft.com/office/officeart/2005/8/layout/orgChart1#2"/>
    <dgm:cxn modelId="{E06C6948-0DB4-4BA8-8C8E-087F59B1C76D}" type="presParOf" srcId="{2DFE8F4B-F5D8-4CDB-9998-013E264EB3FA}" destId="{A676BC95-B876-4828-B0BB-A03B6E171ABE}" srcOrd="0" destOrd="0" presId="urn:microsoft.com/office/officeart/2005/8/layout/orgChart1#2"/>
    <dgm:cxn modelId="{AB5E2AD9-0E2D-4763-BDB0-5A809807DFC2}" type="presParOf" srcId="{2DFE8F4B-F5D8-4CDB-9998-013E264EB3FA}" destId="{411FD958-5B81-4514-BA56-DA4592A25DB4}" srcOrd="1" destOrd="0" presId="urn:microsoft.com/office/officeart/2005/8/layout/orgChart1#2"/>
    <dgm:cxn modelId="{2D98F223-5C4D-4888-AC03-3FF093B66525}" type="presParOf" srcId="{C93AB8A0-5593-4188-937D-70873E1D9B87}" destId="{FD07520B-382C-45A3-8ABD-ADBF18E0E5D2}" srcOrd="1" destOrd="0" presId="urn:microsoft.com/office/officeart/2005/8/layout/orgChart1#2"/>
    <dgm:cxn modelId="{04571C60-8742-433E-8E4B-C5695974500B}" type="presParOf" srcId="{FD07520B-382C-45A3-8ABD-ADBF18E0E5D2}" destId="{2602411C-A58C-41D2-A7F9-C540B135B89A}" srcOrd="0" destOrd="0" presId="urn:microsoft.com/office/officeart/2005/8/layout/orgChart1#2"/>
    <dgm:cxn modelId="{61C2469C-B611-4B5A-BACA-09760D2C450A}" type="presParOf" srcId="{FD07520B-382C-45A3-8ABD-ADBF18E0E5D2}" destId="{01883B26-592A-4DB3-8B4A-072E92ED8461}" srcOrd="1" destOrd="0" presId="urn:microsoft.com/office/officeart/2005/8/layout/orgChart1#2"/>
    <dgm:cxn modelId="{F5D93B4A-F79E-44A4-A420-27037C1FD7E2}" type="presParOf" srcId="{01883B26-592A-4DB3-8B4A-072E92ED8461}" destId="{8B4EE0B3-BC50-44F9-BC8C-7201346B1AF4}" srcOrd="0" destOrd="0" presId="urn:microsoft.com/office/officeart/2005/8/layout/orgChart1#2"/>
    <dgm:cxn modelId="{4E1B4AF3-0328-4DB7-9354-F8F9489DBFEE}" type="presParOf" srcId="{8B4EE0B3-BC50-44F9-BC8C-7201346B1AF4}" destId="{174CB19E-4408-4032-80C8-EA769EA14514}" srcOrd="0" destOrd="0" presId="urn:microsoft.com/office/officeart/2005/8/layout/orgChart1#2"/>
    <dgm:cxn modelId="{C920B0F5-4F16-404C-8442-D037D9824DCE}" type="presParOf" srcId="{8B4EE0B3-BC50-44F9-BC8C-7201346B1AF4}" destId="{2980A524-38CF-4CBA-920E-866583C30C01}" srcOrd="1" destOrd="0" presId="urn:microsoft.com/office/officeart/2005/8/layout/orgChart1#2"/>
    <dgm:cxn modelId="{69510BA3-9620-4536-82A6-A432EAF3C874}" type="presParOf" srcId="{01883B26-592A-4DB3-8B4A-072E92ED8461}" destId="{6C068EE7-249E-4177-B3E7-A75B5AF194DC}" srcOrd="1" destOrd="0" presId="urn:microsoft.com/office/officeart/2005/8/layout/orgChart1#2"/>
    <dgm:cxn modelId="{2CFD19FC-B216-453C-9601-17F63219558F}" type="presParOf" srcId="{01883B26-592A-4DB3-8B4A-072E92ED8461}" destId="{3751FE79-E35F-47D8-BF7A-CF5B1D5FFB51}" srcOrd="2" destOrd="0" presId="urn:microsoft.com/office/officeart/2005/8/layout/orgChart1#2"/>
    <dgm:cxn modelId="{9A19D6AD-5EB1-4ED3-A366-1DB99FD650CC}" type="presParOf" srcId="{FD07520B-382C-45A3-8ABD-ADBF18E0E5D2}" destId="{D889E292-319D-42DE-80F7-60A90342DB78}" srcOrd="2" destOrd="0" presId="urn:microsoft.com/office/officeart/2005/8/layout/orgChart1#2"/>
    <dgm:cxn modelId="{C9E96674-CAE3-42B1-B787-796E374CD5CD}" type="presParOf" srcId="{FD07520B-382C-45A3-8ABD-ADBF18E0E5D2}" destId="{809E3288-BA61-4D2F-8055-A4FC675A5EC0}" srcOrd="3" destOrd="0" presId="urn:microsoft.com/office/officeart/2005/8/layout/orgChart1#2"/>
    <dgm:cxn modelId="{CB4CF54D-EA33-4ECE-8393-8A0DB1245EBC}" type="presParOf" srcId="{809E3288-BA61-4D2F-8055-A4FC675A5EC0}" destId="{079C28CE-C15F-4B45-A197-98C93E2EFCA9}" srcOrd="0" destOrd="0" presId="urn:microsoft.com/office/officeart/2005/8/layout/orgChart1#2"/>
    <dgm:cxn modelId="{1720AC5A-98D4-44A8-8B82-7502F64993C9}" type="presParOf" srcId="{079C28CE-C15F-4B45-A197-98C93E2EFCA9}" destId="{F3E63CA3-66F4-4016-9EB2-27BFF2E7FB5F}" srcOrd="0" destOrd="0" presId="urn:microsoft.com/office/officeart/2005/8/layout/orgChart1#2"/>
    <dgm:cxn modelId="{A731E94A-CFBB-4E7C-8FD9-0062F6EF400F}" type="presParOf" srcId="{079C28CE-C15F-4B45-A197-98C93E2EFCA9}" destId="{E0CF1A0E-1422-42F6-934C-62D4E864A8D0}" srcOrd="1" destOrd="0" presId="urn:microsoft.com/office/officeart/2005/8/layout/orgChart1#2"/>
    <dgm:cxn modelId="{17A93D96-F759-43E7-BF6C-AB6F22556BC7}" type="presParOf" srcId="{809E3288-BA61-4D2F-8055-A4FC675A5EC0}" destId="{9CAD48CB-C6D2-4474-8F17-78B79B1D4E62}" srcOrd="1" destOrd="0" presId="urn:microsoft.com/office/officeart/2005/8/layout/orgChart1#2"/>
    <dgm:cxn modelId="{5BC8115A-4ABE-4013-BDAB-C519A166B92B}" type="presParOf" srcId="{809E3288-BA61-4D2F-8055-A4FC675A5EC0}" destId="{9BC0A7FA-EBE1-4508-9C6C-65F97FC01BB8}" srcOrd="2" destOrd="0" presId="urn:microsoft.com/office/officeart/2005/8/layout/orgChart1#2"/>
    <dgm:cxn modelId="{B2EB734F-B2AB-43A6-B9D7-F862C598DB9E}" type="presParOf" srcId="{C93AB8A0-5593-4188-937D-70873E1D9B87}" destId="{E035D5C9-47AF-4877-8A98-2305B1E0FDC0}" srcOrd="2" destOrd="0" presId="urn:microsoft.com/office/officeart/2005/8/layout/orgChart1#2"/>
    <dgm:cxn modelId="{3674E5FC-C41B-4AC9-A5B4-750010937C1D}" type="presParOf" srcId="{9A0FF10C-81C7-47CD-A320-768F2009480B}" destId="{A15D242B-E4B5-4994-BC9F-03BC4F8D963C}" srcOrd="6" destOrd="0" presId="urn:microsoft.com/office/officeart/2005/8/layout/orgChart1#2"/>
    <dgm:cxn modelId="{1D351C96-EB2F-4A81-B43E-B48BC16F6318}" type="presParOf" srcId="{9A0FF10C-81C7-47CD-A320-768F2009480B}" destId="{19E6604D-4C0C-493B-9CD7-E31C92057499}" srcOrd="7" destOrd="0" presId="urn:microsoft.com/office/officeart/2005/8/layout/orgChart1#2"/>
    <dgm:cxn modelId="{F788D924-AF48-4F28-B74F-E590AC482F11}" type="presParOf" srcId="{19E6604D-4C0C-493B-9CD7-E31C92057499}" destId="{9322204E-90AB-4759-A10E-0DF75B49E721}" srcOrd="0" destOrd="0" presId="urn:microsoft.com/office/officeart/2005/8/layout/orgChart1#2"/>
    <dgm:cxn modelId="{B12868A4-88AD-4E59-904C-702BB8A8E335}" type="presParOf" srcId="{9322204E-90AB-4759-A10E-0DF75B49E721}" destId="{B0758F52-F5D8-4241-99A3-912720B4D049}" srcOrd="0" destOrd="0" presId="urn:microsoft.com/office/officeart/2005/8/layout/orgChart1#2"/>
    <dgm:cxn modelId="{23EEE0A1-4AD8-4374-B7AC-BB13B2849AF4}" type="presParOf" srcId="{9322204E-90AB-4759-A10E-0DF75B49E721}" destId="{36293339-AE9A-4978-9006-B10710776360}" srcOrd="1" destOrd="0" presId="urn:microsoft.com/office/officeart/2005/8/layout/orgChart1#2"/>
    <dgm:cxn modelId="{A5D0D717-FBFC-425F-B10C-113CEEA6E5E2}" type="presParOf" srcId="{19E6604D-4C0C-493B-9CD7-E31C92057499}" destId="{EFA81F02-4C9B-42AC-9F7C-813F06F5F8F1}" srcOrd="1" destOrd="0" presId="urn:microsoft.com/office/officeart/2005/8/layout/orgChart1#2"/>
    <dgm:cxn modelId="{C29F3867-6CD3-49D2-91A7-8550262E760F}" type="presParOf" srcId="{EFA81F02-4C9B-42AC-9F7C-813F06F5F8F1}" destId="{E825ACFA-25D3-472D-9D04-06504F612326}" srcOrd="0" destOrd="0" presId="urn:microsoft.com/office/officeart/2005/8/layout/orgChart1#2"/>
    <dgm:cxn modelId="{3C7C33C1-38F5-4AF6-946C-0BE7201F4E84}" type="presParOf" srcId="{EFA81F02-4C9B-42AC-9F7C-813F06F5F8F1}" destId="{69BEA94E-4C21-4E26-A1D1-BC39F20A2010}" srcOrd="1" destOrd="0" presId="urn:microsoft.com/office/officeart/2005/8/layout/orgChart1#2"/>
    <dgm:cxn modelId="{B4FA5E02-9B76-44CB-B1F7-436E2629C65A}" type="presParOf" srcId="{69BEA94E-4C21-4E26-A1D1-BC39F20A2010}" destId="{22843D15-8671-4518-AFBF-0907D0113339}" srcOrd="0" destOrd="0" presId="urn:microsoft.com/office/officeart/2005/8/layout/orgChart1#2"/>
    <dgm:cxn modelId="{2F956CEB-9E8A-49E3-8988-1CEFDB6A0633}" type="presParOf" srcId="{22843D15-8671-4518-AFBF-0907D0113339}" destId="{9151B870-47AA-425C-BA32-C0F1A3B2A866}" srcOrd="0" destOrd="0" presId="urn:microsoft.com/office/officeart/2005/8/layout/orgChart1#2"/>
    <dgm:cxn modelId="{0B1766BD-A2C6-4E7B-B839-04D4F50B336A}" type="presParOf" srcId="{22843D15-8671-4518-AFBF-0907D0113339}" destId="{2BB5C1B1-50E3-4D18-A7D9-80F5268BE367}" srcOrd="1" destOrd="0" presId="urn:microsoft.com/office/officeart/2005/8/layout/orgChart1#2"/>
    <dgm:cxn modelId="{05AB2B95-3401-405D-A615-22144B0A8229}" type="presParOf" srcId="{69BEA94E-4C21-4E26-A1D1-BC39F20A2010}" destId="{3C46126B-73B3-4113-9264-C3B44F1316C4}" srcOrd="1" destOrd="0" presId="urn:microsoft.com/office/officeart/2005/8/layout/orgChart1#2"/>
    <dgm:cxn modelId="{CB1A7DB8-4DB7-4E53-AC15-5B9BC75F7E28}" type="presParOf" srcId="{69BEA94E-4C21-4E26-A1D1-BC39F20A2010}" destId="{2CBBF6AB-5663-4CD6-9F6B-149BED171471}" srcOrd="2" destOrd="0" presId="urn:microsoft.com/office/officeart/2005/8/layout/orgChart1#2"/>
    <dgm:cxn modelId="{BD7794DE-1F27-4DE7-8EA7-FB95DD2749F5}" type="presParOf" srcId="{EFA81F02-4C9B-42AC-9F7C-813F06F5F8F1}" destId="{0F09E6CC-E572-43DB-8E8A-8B77951C8FC2}" srcOrd="2" destOrd="0" presId="urn:microsoft.com/office/officeart/2005/8/layout/orgChart1#2"/>
    <dgm:cxn modelId="{1AB45389-6863-4C66-ACD1-61B42508DB62}" type="presParOf" srcId="{EFA81F02-4C9B-42AC-9F7C-813F06F5F8F1}" destId="{58389CE1-0C62-46B7-ADBE-A73F88686218}" srcOrd="3" destOrd="0" presId="urn:microsoft.com/office/officeart/2005/8/layout/orgChart1#2"/>
    <dgm:cxn modelId="{C486D5F4-90E5-4FEF-A0B2-2796244754A4}" type="presParOf" srcId="{58389CE1-0C62-46B7-ADBE-A73F88686218}" destId="{A54E23C6-B0D1-4FD7-A8A5-76C463F0259F}" srcOrd="0" destOrd="0" presId="urn:microsoft.com/office/officeart/2005/8/layout/orgChart1#2"/>
    <dgm:cxn modelId="{97964E5A-E602-467A-9D19-351A18972297}" type="presParOf" srcId="{A54E23C6-B0D1-4FD7-A8A5-76C463F0259F}" destId="{92E60CDC-3E7B-4A1A-9349-AB71A755F125}" srcOrd="0" destOrd="0" presId="urn:microsoft.com/office/officeart/2005/8/layout/orgChart1#2"/>
    <dgm:cxn modelId="{30E59617-E940-4F00-9E22-44682D3796C9}" type="presParOf" srcId="{A54E23C6-B0D1-4FD7-A8A5-76C463F0259F}" destId="{F1122711-28F2-4DAD-A5CC-40489BDE8B63}" srcOrd="1" destOrd="0" presId="urn:microsoft.com/office/officeart/2005/8/layout/orgChart1#2"/>
    <dgm:cxn modelId="{75EA5F62-09CE-49A0-BDCF-D79CF282CDD4}" type="presParOf" srcId="{58389CE1-0C62-46B7-ADBE-A73F88686218}" destId="{07D22C35-A83D-47CE-B278-4336C2B4913C}" srcOrd="1" destOrd="0" presId="urn:microsoft.com/office/officeart/2005/8/layout/orgChart1#2"/>
    <dgm:cxn modelId="{FAE74B0E-2038-4B3D-B64C-288B499A0433}" type="presParOf" srcId="{58389CE1-0C62-46B7-ADBE-A73F88686218}" destId="{6458F9A0-B49C-46C0-8509-86215194D1E4}" srcOrd="2" destOrd="0" presId="urn:microsoft.com/office/officeart/2005/8/layout/orgChart1#2"/>
    <dgm:cxn modelId="{79F1691B-5CD8-4458-BADF-344B504D32BF}" type="presParOf" srcId="{19E6604D-4C0C-493B-9CD7-E31C92057499}" destId="{F532EEB8-F4F8-41B4-9AB4-08E836035AAA}" srcOrd="2" destOrd="0" presId="urn:microsoft.com/office/officeart/2005/8/layout/orgChart1#2"/>
    <dgm:cxn modelId="{86FFE89C-3F88-4245-A693-2D6201C059B7}" type="presParOf" srcId="{9A0FF10C-81C7-47CD-A320-768F2009480B}" destId="{FDC21ECC-D0EB-4546-9783-BDD7A0078219}" srcOrd="8" destOrd="0" presId="urn:microsoft.com/office/officeart/2005/8/layout/orgChart1#2"/>
    <dgm:cxn modelId="{CE718592-3162-4A02-9138-93F2B04A9E65}" type="presParOf" srcId="{9A0FF10C-81C7-47CD-A320-768F2009480B}" destId="{C8806F7C-3060-4D30-9ADC-31862E1F05A2}" srcOrd="9" destOrd="0" presId="urn:microsoft.com/office/officeart/2005/8/layout/orgChart1#2"/>
    <dgm:cxn modelId="{A373A867-1DF3-452A-842A-01909AAD3683}" type="presParOf" srcId="{C8806F7C-3060-4D30-9ADC-31862E1F05A2}" destId="{DF1D9413-245D-48AD-9EF7-A26B7B606C70}" srcOrd="0" destOrd="0" presId="urn:microsoft.com/office/officeart/2005/8/layout/orgChart1#2"/>
    <dgm:cxn modelId="{DBAA5B38-59FC-48EF-A503-FC76D3699CAD}" type="presParOf" srcId="{DF1D9413-245D-48AD-9EF7-A26B7B606C70}" destId="{865EB17F-0F0D-42FD-B877-CB265325B940}" srcOrd="0" destOrd="0" presId="urn:microsoft.com/office/officeart/2005/8/layout/orgChart1#2"/>
    <dgm:cxn modelId="{23CC92BE-3A96-4B3C-ADCB-6B3D1C4ADC9E}" type="presParOf" srcId="{DF1D9413-245D-48AD-9EF7-A26B7B606C70}" destId="{CCF73CF1-F524-4797-938B-E4C881E47759}" srcOrd="1" destOrd="0" presId="urn:microsoft.com/office/officeart/2005/8/layout/orgChart1#2"/>
    <dgm:cxn modelId="{92043413-315C-4244-BB21-8102AF7BD310}" type="presParOf" srcId="{C8806F7C-3060-4D30-9ADC-31862E1F05A2}" destId="{BC294ABC-22F5-4EB8-A2E9-D8C7BBFA134A}" srcOrd="1" destOrd="0" presId="urn:microsoft.com/office/officeart/2005/8/layout/orgChart1#2"/>
    <dgm:cxn modelId="{E30DFB0B-0CCA-4526-8716-349D99E74D10}" type="presParOf" srcId="{BC294ABC-22F5-4EB8-A2E9-D8C7BBFA134A}" destId="{F4E5A68B-93D7-45B7-8C5D-0EAB0A55F6CF}" srcOrd="0" destOrd="0" presId="urn:microsoft.com/office/officeart/2005/8/layout/orgChart1#2"/>
    <dgm:cxn modelId="{C332837F-C98B-4192-8C26-6C2E5FD6F83B}" type="presParOf" srcId="{BC294ABC-22F5-4EB8-A2E9-D8C7BBFA134A}" destId="{637A2962-11AE-416A-9E3D-C21DD32C81FC}" srcOrd="1" destOrd="0" presId="urn:microsoft.com/office/officeart/2005/8/layout/orgChart1#2"/>
    <dgm:cxn modelId="{28AC592A-F890-46C4-AA1C-969E9268219E}" type="presParOf" srcId="{637A2962-11AE-416A-9E3D-C21DD32C81FC}" destId="{6869D5D0-5E74-4908-BB26-07EB76285237}" srcOrd="0" destOrd="0" presId="urn:microsoft.com/office/officeart/2005/8/layout/orgChart1#2"/>
    <dgm:cxn modelId="{5F407FC4-D17C-42CC-9D51-8763BCF10269}" type="presParOf" srcId="{6869D5D0-5E74-4908-BB26-07EB76285237}" destId="{2707DD20-D5A2-4BB6-85F4-BFC02903E910}" srcOrd="0" destOrd="0" presId="urn:microsoft.com/office/officeart/2005/8/layout/orgChart1#2"/>
    <dgm:cxn modelId="{5EE239E9-C04A-4253-A3C0-B23A1D62728A}" type="presParOf" srcId="{6869D5D0-5E74-4908-BB26-07EB76285237}" destId="{1DF4EB22-746C-4719-BA66-E25CABFD5064}" srcOrd="1" destOrd="0" presId="urn:microsoft.com/office/officeart/2005/8/layout/orgChart1#2"/>
    <dgm:cxn modelId="{2495D12C-4AC3-4748-8BD0-ACEB780F6A44}" type="presParOf" srcId="{637A2962-11AE-416A-9E3D-C21DD32C81FC}" destId="{A9112553-6386-4B2D-BFA8-3B076F7A6673}" srcOrd="1" destOrd="0" presId="urn:microsoft.com/office/officeart/2005/8/layout/orgChart1#2"/>
    <dgm:cxn modelId="{ABC3078F-363B-4998-AC08-BF815B94C673}" type="presParOf" srcId="{637A2962-11AE-416A-9E3D-C21DD32C81FC}" destId="{60B046F3-E793-4892-9100-660B94C53540}" srcOrd="2" destOrd="0" presId="urn:microsoft.com/office/officeart/2005/8/layout/orgChart1#2"/>
    <dgm:cxn modelId="{55107B27-4B67-421C-8C5F-F1716474939C}" type="presParOf" srcId="{BC294ABC-22F5-4EB8-A2E9-D8C7BBFA134A}" destId="{64CF6999-9256-411A-A9E7-B7308EB9126A}" srcOrd="2" destOrd="0" presId="urn:microsoft.com/office/officeart/2005/8/layout/orgChart1#2"/>
    <dgm:cxn modelId="{8D246DB9-68E7-4890-9930-43931288C8C3}" type="presParOf" srcId="{BC294ABC-22F5-4EB8-A2E9-D8C7BBFA134A}" destId="{3E4A89EF-ED6E-4C18-8C8A-830379D4DC65}" srcOrd="3" destOrd="0" presId="urn:microsoft.com/office/officeart/2005/8/layout/orgChart1#2"/>
    <dgm:cxn modelId="{048C53F2-7AE7-4B02-AFC6-84142AD3DB0E}" type="presParOf" srcId="{3E4A89EF-ED6E-4C18-8C8A-830379D4DC65}" destId="{F39A1356-0764-4049-BEE0-034AF2BE64F3}" srcOrd="0" destOrd="0" presId="urn:microsoft.com/office/officeart/2005/8/layout/orgChart1#2"/>
    <dgm:cxn modelId="{A7EC0126-264A-4E05-9A8A-EDAD3D90E62F}" type="presParOf" srcId="{F39A1356-0764-4049-BEE0-034AF2BE64F3}" destId="{4A5F6A7C-0D32-4682-81AE-09EC75A4FEAE}" srcOrd="0" destOrd="0" presId="urn:microsoft.com/office/officeart/2005/8/layout/orgChart1#2"/>
    <dgm:cxn modelId="{695A4392-803B-4FF6-B3DC-B539B0AB5DB6}" type="presParOf" srcId="{F39A1356-0764-4049-BEE0-034AF2BE64F3}" destId="{FBA946E8-0B85-4366-BD9F-2C106E1167D4}" srcOrd="1" destOrd="0" presId="urn:microsoft.com/office/officeart/2005/8/layout/orgChart1#2"/>
    <dgm:cxn modelId="{28D28677-3D7F-4DD3-AD56-6BD5BDBD451C}" type="presParOf" srcId="{3E4A89EF-ED6E-4C18-8C8A-830379D4DC65}" destId="{FDCB0E7E-7BCD-48A8-B413-DF2F1B4CA72B}" srcOrd="1" destOrd="0" presId="urn:microsoft.com/office/officeart/2005/8/layout/orgChart1#2"/>
    <dgm:cxn modelId="{6E5218E4-089D-49DB-94AC-320F7CD0A804}" type="presParOf" srcId="{3E4A89EF-ED6E-4C18-8C8A-830379D4DC65}" destId="{06BE03E3-8102-4EC9-A277-0F21A20F1A7F}" srcOrd="2" destOrd="0" presId="urn:microsoft.com/office/officeart/2005/8/layout/orgChart1#2"/>
    <dgm:cxn modelId="{D99647CD-87FE-4CD9-8453-70ECB5FB57DC}" type="presParOf" srcId="{BC294ABC-22F5-4EB8-A2E9-D8C7BBFA134A}" destId="{4C430906-2687-4802-9616-FE03B60FA427}" srcOrd="4" destOrd="0" presId="urn:microsoft.com/office/officeart/2005/8/layout/orgChart1#2"/>
    <dgm:cxn modelId="{4D420230-89B0-4AF1-A4E5-16A45FD8C809}" type="presParOf" srcId="{BC294ABC-22F5-4EB8-A2E9-D8C7BBFA134A}" destId="{8D9589D5-78FB-4114-B998-5DE263758E8C}" srcOrd="5" destOrd="0" presId="urn:microsoft.com/office/officeart/2005/8/layout/orgChart1#2"/>
    <dgm:cxn modelId="{F3988772-2F71-4211-B48D-546624EBE199}" type="presParOf" srcId="{8D9589D5-78FB-4114-B998-5DE263758E8C}" destId="{E028EB54-EF46-4E4F-8E00-BBF34855620E}" srcOrd="0" destOrd="0" presId="urn:microsoft.com/office/officeart/2005/8/layout/orgChart1#2"/>
    <dgm:cxn modelId="{C86780AF-C96A-430E-9814-D7963F240496}" type="presParOf" srcId="{E028EB54-EF46-4E4F-8E00-BBF34855620E}" destId="{6621561C-C889-4FF5-B728-17E8BB59F55F}" srcOrd="0" destOrd="0" presId="urn:microsoft.com/office/officeart/2005/8/layout/orgChart1#2"/>
    <dgm:cxn modelId="{3688F43E-8876-4F52-9285-69E5A15DB700}" type="presParOf" srcId="{E028EB54-EF46-4E4F-8E00-BBF34855620E}" destId="{DC505D97-DBA4-420F-9A88-3B8210A33866}" srcOrd="1" destOrd="0" presId="urn:microsoft.com/office/officeart/2005/8/layout/orgChart1#2"/>
    <dgm:cxn modelId="{98190AFA-6F8E-47A9-9A76-051660CA662D}" type="presParOf" srcId="{8D9589D5-78FB-4114-B998-5DE263758E8C}" destId="{55A7ED61-3AED-467B-AC4B-E740EB53AE7B}" srcOrd="1" destOrd="0" presId="urn:microsoft.com/office/officeart/2005/8/layout/orgChart1#2"/>
    <dgm:cxn modelId="{C25F526D-7C69-426C-89BD-AA1074377581}" type="presParOf" srcId="{8D9589D5-78FB-4114-B998-5DE263758E8C}" destId="{F3782E66-3ECE-4541-97DE-95DB7F29EADB}" srcOrd="2" destOrd="0" presId="urn:microsoft.com/office/officeart/2005/8/layout/orgChart1#2"/>
    <dgm:cxn modelId="{A88078BB-1569-469A-ADF8-6CC8A93C2975}" type="presParOf" srcId="{C8806F7C-3060-4D30-9ADC-31862E1F05A2}" destId="{AC6822CF-719D-4D7D-8DF5-A70D06D4A288}" srcOrd="2" destOrd="0" presId="urn:microsoft.com/office/officeart/2005/8/layout/orgChart1#2"/>
    <dgm:cxn modelId="{C7059437-07E3-4282-A878-3C050CE77F5F}" type="presParOf" srcId="{9A0FF10C-81C7-47CD-A320-768F2009480B}" destId="{C1385842-4400-425C-BBC7-DDB0317AD4E3}" srcOrd="10" destOrd="0" presId="urn:microsoft.com/office/officeart/2005/8/layout/orgChart1#2"/>
    <dgm:cxn modelId="{35E8D9AC-17D6-4554-B53A-979F9447D9EC}" type="presParOf" srcId="{9A0FF10C-81C7-47CD-A320-768F2009480B}" destId="{2E1B95BB-CBAF-40E7-B3A1-89526EEC2089}" srcOrd="11" destOrd="0" presId="urn:microsoft.com/office/officeart/2005/8/layout/orgChart1#2"/>
    <dgm:cxn modelId="{65ADFB32-DD28-453E-860B-473FD9C7B7C3}" type="presParOf" srcId="{2E1B95BB-CBAF-40E7-B3A1-89526EEC2089}" destId="{17FED077-997B-47B1-9FD8-6AB75C7B1656}" srcOrd="0" destOrd="0" presId="urn:microsoft.com/office/officeart/2005/8/layout/orgChart1#2"/>
    <dgm:cxn modelId="{67B2EA68-B628-4ADC-BCB7-9456BB3CC591}" type="presParOf" srcId="{17FED077-997B-47B1-9FD8-6AB75C7B1656}" destId="{699BEC97-0737-4051-8796-9C4B0E064976}" srcOrd="0" destOrd="0" presId="urn:microsoft.com/office/officeart/2005/8/layout/orgChart1#2"/>
    <dgm:cxn modelId="{DC64D6DC-1385-47D4-9ED7-0E04AFEE02E6}" type="presParOf" srcId="{17FED077-997B-47B1-9FD8-6AB75C7B1656}" destId="{74B683D1-1470-40A7-A6A5-4888D42A84CA}" srcOrd="1" destOrd="0" presId="urn:microsoft.com/office/officeart/2005/8/layout/orgChart1#2"/>
    <dgm:cxn modelId="{B64078BD-90AA-4AD4-8F14-253F05EFCD7F}" type="presParOf" srcId="{2E1B95BB-CBAF-40E7-B3A1-89526EEC2089}" destId="{8F43C093-D2C6-414A-95DB-E729DE755886}" srcOrd="1" destOrd="0" presId="urn:microsoft.com/office/officeart/2005/8/layout/orgChart1#2"/>
    <dgm:cxn modelId="{D67B2233-03AF-43E7-82FB-BD2E381FF922}" type="presParOf" srcId="{8F43C093-D2C6-414A-95DB-E729DE755886}" destId="{D9B3BF73-4A04-4914-9ECF-63A429FACBCA}" srcOrd="0" destOrd="0" presId="urn:microsoft.com/office/officeart/2005/8/layout/orgChart1#2"/>
    <dgm:cxn modelId="{281C2511-9537-4FC1-976F-8E7E4CEBFC5E}" type="presParOf" srcId="{8F43C093-D2C6-414A-95DB-E729DE755886}" destId="{632DC046-2318-4CE2-9D67-E4CD281EEFA0}" srcOrd="1" destOrd="0" presId="urn:microsoft.com/office/officeart/2005/8/layout/orgChart1#2"/>
    <dgm:cxn modelId="{2B8A1D94-8212-40F4-9D35-5BB5F240C289}" type="presParOf" srcId="{632DC046-2318-4CE2-9D67-E4CD281EEFA0}" destId="{88AD7349-BDCB-4C06-A2FC-E9EABFC7CC88}" srcOrd="0" destOrd="0" presId="urn:microsoft.com/office/officeart/2005/8/layout/orgChart1#2"/>
    <dgm:cxn modelId="{EF68BE9D-C15F-47F7-88F9-55AB283310BF}" type="presParOf" srcId="{88AD7349-BDCB-4C06-A2FC-E9EABFC7CC88}" destId="{E3F34D9E-7625-4A3F-BB46-D18BE250B1B6}" srcOrd="0" destOrd="0" presId="urn:microsoft.com/office/officeart/2005/8/layout/orgChart1#2"/>
    <dgm:cxn modelId="{354B9EFB-CFD1-4FA7-85A6-EFA3267B4948}" type="presParOf" srcId="{88AD7349-BDCB-4C06-A2FC-E9EABFC7CC88}" destId="{26A71987-2B31-47D4-94EA-20B56405EDCC}" srcOrd="1" destOrd="0" presId="urn:microsoft.com/office/officeart/2005/8/layout/orgChart1#2"/>
    <dgm:cxn modelId="{3BF5ABA0-2ADF-4FD4-93A1-B3EB2012B507}" type="presParOf" srcId="{632DC046-2318-4CE2-9D67-E4CD281EEFA0}" destId="{7335F5B9-8188-4042-B8BB-C9F09E82C470}" srcOrd="1" destOrd="0" presId="urn:microsoft.com/office/officeart/2005/8/layout/orgChart1#2"/>
    <dgm:cxn modelId="{1212FC68-485F-40F1-AE88-9A8A8FADBF36}" type="presParOf" srcId="{632DC046-2318-4CE2-9D67-E4CD281EEFA0}" destId="{10BDDA2B-EA32-44E8-82D7-74BEF7EDE242}" srcOrd="2" destOrd="0" presId="urn:microsoft.com/office/officeart/2005/8/layout/orgChart1#2"/>
    <dgm:cxn modelId="{0CB0CC17-BE8D-4FF5-B330-23ED4F58207A}" type="presParOf" srcId="{8F43C093-D2C6-414A-95DB-E729DE755886}" destId="{D7B992F7-E489-4A0F-8A4C-CD0130324DB5}" srcOrd="2" destOrd="0" presId="urn:microsoft.com/office/officeart/2005/8/layout/orgChart1#2"/>
    <dgm:cxn modelId="{6C0A707F-CA17-473D-82A1-679D35B0BA3A}" type="presParOf" srcId="{8F43C093-D2C6-414A-95DB-E729DE755886}" destId="{103DAF22-49DF-4739-8854-8B48E1377AA5}" srcOrd="3" destOrd="0" presId="urn:microsoft.com/office/officeart/2005/8/layout/orgChart1#2"/>
    <dgm:cxn modelId="{B95F9981-1888-4346-86D7-2F1865E4D00C}" type="presParOf" srcId="{103DAF22-49DF-4739-8854-8B48E1377AA5}" destId="{B84137E8-E91A-4E0E-8663-CDA522EEB3B3}" srcOrd="0" destOrd="0" presId="urn:microsoft.com/office/officeart/2005/8/layout/orgChart1#2"/>
    <dgm:cxn modelId="{E5FB428E-5D68-4250-A4E2-FFD09EC18233}" type="presParOf" srcId="{B84137E8-E91A-4E0E-8663-CDA522EEB3B3}" destId="{6A563F65-EA85-47C7-9F04-5CE7CA680597}" srcOrd="0" destOrd="0" presId="urn:microsoft.com/office/officeart/2005/8/layout/orgChart1#2"/>
    <dgm:cxn modelId="{F933F688-7D70-4CCF-AD24-4076E709189F}" type="presParOf" srcId="{B84137E8-E91A-4E0E-8663-CDA522EEB3B3}" destId="{7C91DC2A-2968-4572-B820-22B2FDF5BF89}" srcOrd="1" destOrd="0" presId="urn:microsoft.com/office/officeart/2005/8/layout/orgChart1#2"/>
    <dgm:cxn modelId="{41569CCB-0B4D-400D-9429-D720FACFD165}" type="presParOf" srcId="{103DAF22-49DF-4739-8854-8B48E1377AA5}" destId="{911CFDEB-7B2B-47F4-BF93-106B14EF7E76}" srcOrd="1" destOrd="0" presId="urn:microsoft.com/office/officeart/2005/8/layout/orgChart1#2"/>
    <dgm:cxn modelId="{4E419771-67FA-4E2A-890E-CCD001200B4A}" type="presParOf" srcId="{103DAF22-49DF-4739-8854-8B48E1377AA5}" destId="{E4A99E4B-78CB-4F4F-B8E3-22C1FA6F8150}" srcOrd="2" destOrd="0" presId="urn:microsoft.com/office/officeart/2005/8/layout/orgChart1#2"/>
    <dgm:cxn modelId="{F25B72E9-468C-4FB9-A7F8-3A7C7CC852AA}" type="presParOf" srcId="{2E1B95BB-CBAF-40E7-B3A1-89526EEC2089}" destId="{633F1116-B3F6-49F1-9089-EE85BD6C3163}" srcOrd="2" destOrd="0" presId="urn:microsoft.com/office/officeart/2005/8/layout/orgChart1#2"/>
    <dgm:cxn modelId="{7C1C8C1C-AC67-41F5-B0B7-5DAFE159CDEC}" type="presParOf" srcId="{9A0FF10C-81C7-47CD-A320-768F2009480B}" destId="{C88BF4BC-2575-4E10-BD93-CAAF69334FAD}" srcOrd="12" destOrd="0" presId="urn:microsoft.com/office/officeart/2005/8/layout/orgChart1#2"/>
    <dgm:cxn modelId="{D0486FA9-5418-4A52-872A-5ECCB12397D4}" type="presParOf" srcId="{9A0FF10C-81C7-47CD-A320-768F2009480B}" destId="{5AD2295D-8CC2-4EA4-9B09-9F7A35F5A482}" srcOrd="13" destOrd="0" presId="urn:microsoft.com/office/officeart/2005/8/layout/orgChart1#2"/>
    <dgm:cxn modelId="{B1506788-872B-4569-A0CD-25F557865C1A}" type="presParOf" srcId="{5AD2295D-8CC2-4EA4-9B09-9F7A35F5A482}" destId="{59BAFD13-538B-4AAC-B29A-73BAE98A770E}" srcOrd="0" destOrd="0" presId="urn:microsoft.com/office/officeart/2005/8/layout/orgChart1#2"/>
    <dgm:cxn modelId="{68DAB75C-93D0-443C-AB94-A7CB08CBB9E8}" type="presParOf" srcId="{59BAFD13-538B-4AAC-B29A-73BAE98A770E}" destId="{9B603A38-4A21-4DA6-BAFD-95F174276C12}" srcOrd="0" destOrd="0" presId="urn:microsoft.com/office/officeart/2005/8/layout/orgChart1#2"/>
    <dgm:cxn modelId="{5E1B39E1-3E20-43C1-A843-58BD3974618D}" type="presParOf" srcId="{59BAFD13-538B-4AAC-B29A-73BAE98A770E}" destId="{5D3A7ECF-CE1B-4E9E-8414-0056F3CD0259}" srcOrd="1" destOrd="0" presId="urn:microsoft.com/office/officeart/2005/8/layout/orgChart1#2"/>
    <dgm:cxn modelId="{5A293F04-01CE-49BA-989B-E183FD35ED7D}" type="presParOf" srcId="{5AD2295D-8CC2-4EA4-9B09-9F7A35F5A482}" destId="{BEB7CAA6-ABEE-4B8C-9500-403A65F697AF}" srcOrd="1" destOrd="0" presId="urn:microsoft.com/office/officeart/2005/8/layout/orgChart1#2"/>
    <dgm:cxn modelId="{E878FC4B-DAA1-4FC2-9497-9E724A58D7FF}" type="presParOf" srcId="{BEB7CAA6-ABEE-4B8C-9500-403A65F697AF}" destId="{D83D4EFA-E56A-40A0-B3D5-78CD94AA0992}" srcOrd="0" destOrd="0" presId="urn:microsoft.com/office/officeart/2005/8/layout/orgChart1#2"/>
    <dgm:cxn modelId="{900CFCC5-41B5-40B5-87F5-5FB898585E10}" type="presParOf" srcId="{BEB7CAA6-ABEE-4B8C-9500-403A65F697AF}" destId="{195E784B-6D2C-40CB-81FC-324C8D3253AB}" srcOrd="1" destOrd="0" presId="urn:microsoft.com/office/officeart/2005/8/layout/orgChart1#2"/>
    <dgm:cxn modelId="{27014690-00A5-4D7B-B72C-855DA897EFC1}" type="presParOf" srcId="{195E784B-6D2C-40CB-81FC-324C8D3253AB}" destId="{A8D59A50-823E-44AF-AA84-928982BD8BB8}" srcOrd="0" destOrd="0" presId="urn:microsoft.com/office/officeart/2005/8/layout/orgChart1#2"/>
    <dgm:cxn modelId="{2EF3DC1F-5B82-41F6-8B37-030FEEEB3F8F}" type="presParOf" srcId="{A8D59A50-823E-44AF-AA84-928982BD8BB8}" destId="{C83B0D1B-2148-4553-95DC-4A99FD74B01B}" srcOrd="0" destOrd="0" presId="urn:microsoft.com/office/officeart/2005/8/layout/orgChart1#2"/>
    <dgm:cxn modelId="{65D1B08D-0782-475B-B55D-86F2D15BB14E}" type="presParOf" srcId="{A8D59A50-823E-44AF-AA84-928982BD8BB8}" destId="{541BD2B9-D978-426F-8FB6-AD53822EC271}" srcOrd="1" destOrd="0" presId="urn:microsoft.com/office/officeart/2005/8/layout/orgChart1#2"/>
    <dgm:cxn modelId="{190B7AC1-2741-4E9B-9C39-32A79027BDC9}" type="presParOf" srcId="{195E784B-6D2C-40CB-81FC-324C8D3253AB}" destId="{4DE1E1D9-E00B-4AC5-A1BE-9AEDF0A9E59C}" srcOrd="1" destOrd="0" presId="urn:microsoft.com/office/officeart/2005/8/layout/orgChart1#2"/>
    <dgm:cxn modelId="{2545A231-93AC-412F-944C-00FFF6DDC097}" type="presParOf" srcId="{195E784B-6D2C-40CB-81FC-324C8D3253AB}" destId="{BAC2858A-A9C3-4C2B-AAED-5D88601D5165}" srcOrd="2" destOrd="0" presId="urn:microsoft.com/office/officeart/2005/8/layout/orgChart1#2"/>
    <dgm:cxn modelId="{4B1F56CA-5505-49F5-A81F-E065EE379A93}" type="presParOf" srcId="{BEB7CAA6-ABEE-4B8C-9500-403A65F697AF}" destId="{E00B70C3-B009-4EDF-BC54-E72EF7255D26}" srcOrd="2" destOrd="0" presId="urn:microsoft.com/office/officeart/2005/8/layout/orgChart1#2"/>
    <dgm:cxn modelId="{8C48C814-0BBF-49EF-AD1F-180229A6C336}" type="presParOf" srcId="{BEB7CAA6-ABEE-4B8C-9500-403A65F697AF}" destId="{F9606077-7787-45A7-8451-DD956D45700A}" srcOrd="3" destOrd="0" presId="urn:microsoft.com/office/officeart/2005/8/layout/orgChart1#2"/>
    <dgm:cxn modelId="{7E754476-115B-486F-8DCA-BF7FBB66BFC1}" type="presParOf" srcId="{F9606077-7787-45A7-8451-DD956D45700A}" destId="{F0E8D732-CBED-4B86-9AE6-AE2C6D5AB1B7}" srcOrd="0" destOrd="0" presId="urn:microsoft.com/office/officeart/2005/8/layout/orgChart1#2"/>
    <dgm:cxn modelId="{55957347-0D86-476D-B30B-99CFDB92A7CE}" type="presParOf" srcId="{F0E8D732-CBED-4B86-9AE6-AE2C6D5AB1B7}" destId="{941281BF-13A4-4616-8795-065CB774316A}" srcOrd="0" destOrd="0" presId="urn:microsoft.com/office/officeart/2005/8/layout/orgChart1#2"/>
    <dgm:cxn modelId="{FEC9BC65-A9B7-44F7-AA50-9CE92F82BA8E}" type="presParOf" srcId="{F0E8D732-CBED-4B86-9AE6-AE2C6D5AB1B7}" destId="{6E2D8C2A-3166-4858-87D7-FCB4E504EDB8}" srcOrd="1" destOrd="0" presId="urn:microsoft.com/office/officeart/2005/8/layout/orgChart1#2"/>
    <dgm:cxn modelId="{2FA0530E-E2D3-4475-9680-D7990AA0204E}" type="presParOf" srcId="{F9606077-7787-45A7-8451-DD956D45700A}" destId="{C8A97F17-264A-420E-8DFA-662519A62026}" srcOrd="1" destOrd="0" presId="urn:microsoft.com/office/officeart/2005/8/layout/orgChart1#2"/>
    <dgm:cxn modelId="{F5731483-A0C1-460C-9C64-864839A33441}" type="presParOf" srcId="{F9606077-7787-45A7-8451-DD956D45700A}" destId="{90F6ADB6-B317-48E8-8C99-08C5506062E9}" srcOrd="2" destOrd="0" presId="urn:microsoft.com/office/officeart/2005/8/layout/orgChart1#2"/>
    <dgm:cxn modelId="{EA96AEC2-4883-42B0-A81C-B30E3DEAA8F7}" type="presParOf" srcId="{BEB7CAA6-ABEE-4B8C-9500-403A65F697AF}" destId="{C689AA99-4A57-4D33-9F62-A15CA8FA9700}" srcOrd="4" destOrd="0" presId="urn:microsoft.com/office/officeart/2005/8/layout/orgChart1#2"/>
    <dgm:cxn modelId="{DD7EA803-C83C-451E-AC22-4333752B5251}" type="presParOf" srcId="{BEB7CAA6-ABEE-4B8C-9500-403A65F697AF}" destId="{F0DB694D-446F-48F5-BBB6-DF9DA66F6282}" srcOrd="5" destOrd="0" presId="urn:microsoft.com/office/officeart/2005/8/layout/orgChart1#2"/>
    <dgm:cxn modelId="{3C17169E-6AB5-4B09-B544-B69932C9DD37}" type="presParOf" srcId="{F0DB694D-446F-48F5-BBB6-DF9DA66F6282}" destId="{FFAB5FCA-0186-498F-9EA5-6E45FD6EE2EB}" srcOrd="0" destOrd="0" presId="urn:microsoft.com/office/officeart/2005/8/layout/orgChart1#2"/>
    <dgm:cxn modelId="{3F7022C4-175E-4EC4-B637-E33090239B0B}" type="presParOf" srcId="{FFAB5FCA-0186-498F-9EA5-6E45FD6EE2EB}" destId="{80412229-8054-4302-A37F-942EDE6D40E5}" srcOrd="0" destOrd="0" presId="urn:microsoft.com/office/officeart/2005/8/layout/orgChart1#2"/>
    <dgm:cxn modelId="{A011D17C-459A-4A06-AF2D-985925AC3484}" type="presParOf" srcId="{FFAB5FCA-0186-498F-9EA5-6E45FD6EE2EB}" destId="{DE4F1CAF-EABF-47FB-9721-B0A97440FB1C}" srcOrd="1" destOrd="0" presId="urn:microsoft.com/office/officeart/2005/8/layout/orgChart1#2"/>
    <dgm:cxn modelId="{86A4BCB8-929E-40B9-9FB1-F7ED6EAC2031}" type="presParOf" srcId="{F0DB694D-446F-48F5-BBB6-DF9DA66F6282}" destId="{B702AD7C-94EF-4084-8AD9-F21B5BCF9309}" srcOrd="1" destOrd="0" presId="urn:microsoft.com/office/officeart/2005/8/layout/orgChart1#2"/>
    <dgm:cxn modelId="{5A5A8C0B-D16B-4051-AFE4-4B2869067A85}" type="presParOf" srcId="{F0DB694D-446F-48F5-BBB6-DF9DA66F6282}" destId="{F1BF95BC-FCF6-44B1-A1D3-D028C9391AA2}" srcOrd="2" destOrd="0" presId="urn:microsoft.com/office/officeart/2005/8/layout/orgChart1#2"/>
    <dgm:cxn modelId="{92F8B0E7-24F4-481B-B4BB-5955D27A2F91}" type="presParOf" srcId="{5AD2295D-8CC2-4EA4-9B09-9F7A35F5A482}" destId="{8EC36FFC-414E-4D56-841A-5B3ABFF0C304}" srcOrd="2" destOrd="0" presId="urn:microsoft.com/office/officeart/2005/8/layout/orgChart1#2"/>
    <dgm:cxn modelId="{EE4245EF-81B5-4537-9D07-2A80A268C963}" type="presParOf" srcId="{9A0FF10C-81C7-47CD-A320-768F2009480B}" destId="{6531041B-26F7-4664-ABE8-11C5AAF70910}" srcOrd="14" destOrd="0" presId="urn:microsoft.com/office/officeart/2005/8/layout/orgChart1#2"/>
    <dgm:cxn modelId="{3E9ACAA0-2DB4-4D90-B7D7-CF702BA903E1}" type="presParOf" srcId="{9A0FF10C-81C7-47CD-A320-768F2009480B}" destId="{9ABCE0F7-A22D-4DF8-BC0D-EF78705794A8}" srcOrd="15" destOrd="0" presId="urn:microsoft.com/office/officeart/2005/8/layout/orgChart1#2"/>
    <dgm:cxn modelId="{E2E06EF9-A461-4AE8-BB33-C29C62FEB22F}" type="presParOf" srcId="{9ABCE0F7-A22D-4DF8-BC0D-EF78705794A8}" destId="{4464A7DF-5F5B-4207-8872-EA4B987377EE}" srcOrd="0" destOrd="0" presId="urn:microsoft.com/office/officeart/2005/8/layout/orgChart1#2"/>
    <dgm:cxn modelId="{566CF073-8BF0-4A42-9068-2597B6EE7F17}" type="presParOf" srcId="{4464A7DF-5F5B-4207-8872-EA4B987377EE}" destId="{C5B23CB5-3314-4756-BB6D-C01A1C27ACE0}" srcOrd="0" destOrd="0" presId="urn:microsoft.com/office/officeart/2005/8/layout/orgChart1#2"/>
    <dgm:cxn modelId="{6D9FB83F-E01C-426B-8C43-785023B0282D}" type="presParOf" srcId="{4464A7DF-5F5B-4207-8872-EA4B987377EE}" destId="{B19D3E59-745F-47F1-86AD-82B8E53FBD8D}" srcOrd="1" destOrd="0" presId="urn:microsoft.com/office/officeart/2005/8/layout/orgChart1#2"/>
    <dgm:cxn modelId="{B9C9BAF6-0EA7-4C10-84FD-00535BC4DD47}" type="presParOf" srcId="{9ABCE0F7-A22D-4DF8-BC0D-EF78705794A8}" destId="{72A943DF-E049-4F05-88B3-FCC452D01436}" srcOrd="1" destOrd="0" presId="urn:microsoft.com/office/officeart/2005/8/layout/orgChart1#2"/>
    <dgm:cxn modelId="{CD960366-7B7A-48BB-BB56-3F3022EC3E17}" type="presParOf" srcId="{9ABCE0F7-A22D-4DF8-BC0D-EF78705794A8}" destId="{3517926C-0DF0-4CAB-A678-42F664CEC069}" srcOrd="2" destOrd="0" presId="urn:microsoft.com/office/officeart/2005/8/layout/orgChart1#2"/>
    <dgm:cxn modelId="{6984E08B-FE92-4268-AF40-7A8382D3B048}" type="presParOf" srcId="{9A0FF10C-81C7-47CD-A320-768F2009480B}" destId="{FA5A279F-4FDF-41D6-90FB-0EF98773FCEB}" srcOrd="16" destOrd="0" presId="urn:microsoft.com/office/officeart/2005/8/layout/orgChart1#2"/>
    <dgm:cxn modelId="{E0EF382E-79F6-4B62-917F-24433BE1D21D}" type="presParOf" srcId="{9A0FF10C-81C7-47CD-A320-768F2009480B}" destId="{ABF5E7E6-B67E-4281-BB3B-8CE93BF37736}" srcOrd="17" destOrd="0" presId="urn:microsoft.com/office/officeart/2005/8/layout/orgChart1#2"/>
    <dgm:cxn modelId="{4272E05E-FFBC-4D85-A5C2-2C26C4D5BDC4}" type="presParOf" srcId="{ABF5E7E6-B67E-4281-BB3B-8CE93BF37736}" destId="{F52F2D3E-CF1B-426F-894F-EC271207BB04}" srcOrd="0" destOrd="0" presId="urn:microsoft.com/office/officeart/2005/8/layout/orgChart1#2"/>
    <dgm:cxn modelId="{F457339B-B794-44EA-A4CB-6BF78C9D2CA2}" type="presParOf" srcId="{F52F2D3E-CF1B-426F-894F-EC271207BB04}" destId="{2D7EB15E-684F-4271-9923-FD198DF4EE2E}" srcOrd="0" destOrd="0" presId="urn:microsoft.com/office/officeart/2005/8/layout/orgChart1#2"/>
    <dgm:cxn modelId="{C45FB03F-DDBF-4675-8744-4B6B90DA5134}" type="presParOf" srcId="{F52F2D3E-CF1B-426F-894F-EC271207BB04}" destId="{0C4E87DD-116F-4E2B-9785-C1EF841CCD32}" srcOrd="1" destOrd="0" presId="urn:microsoft.com/office/officeart/2005/8/layout/orgChart1#2"/>
    <dgm:cxn modelId="{384EF57B-4B14-499B-B1E0-51354C2615B9}" type="presParOf" srcId="{ABF5E7E6-B67E-4281-BB3B-8CE93BF37736}" destId="{EDE09B0D-5CDC-49E4-B773-431C8400DB36}" srcOrd="1" destOrd="0" presId="urn:microsoft.com/office/officeart/2005/8/layout/orgChart1#2"/>
    <dgm:cxn modelId="{1CA48A59-D7D3-426B-AB17-93A7FF66FC8E}" type="presParOf" srcId="{ABF5E7E6-B67E-4281-BB3B-8CE93BF37736}" destId="{6E6696B1-7E26-495D-9A48-B5DE95D01A52}" srcOrd="2" destOrd="0" presId="urn:microsoft.com/office/officeart/2005/8/layout/orgChart1#2"/>
    <dgm:cxn modelId="{49060D61-09C8-4587-AF41-7160A36E0C77}" type="presParOf" srcId="{9A0FF10C-81C7-47CD-A320-768F2009480B}" destId="{3D0351F5-71E9-4208-B3F7-44899BFEE081}" srcOrd="18" destOrd="0" presId="urn:microsoft.com/office/officeart/2005/8/layout/orgChart1#2"/>
    <dgm:cxn modelId="{96F6B503-079C-4B01-B10B-CFBE040D08F8}" type="presParOf" srcId="{9A0FF10C-81C7-47CD-A320-768F2009480B}" destId="{B80880A9-8055-493F-94AB-A7CB02EA48F6}" srcOrd="19" destOrd="0" presId="urn:microsoft.com/office/officeart/2005/8/layout/orgChart1#2"/>
    <dgm:cxn modelId="{C7E0BB68-ED55-4DF2-B684-1C601D8343BD}" type="presParOf" srcId="{B80880A9-8055-493F-94AB-A7CB02EA48F6}" destId="{3F03A2D5-D2E1-469E-A41F-1E40300C0272}" srcOrd="0" destOrd="0" presId="urn:microsoft.com/office/officeart/2005/8/layout/orgChart1#2"/>
    <dgm:cxn modelId="{47473042-AF2F-4654-8E24-EB1F761B9E8D}" type="presParOf" srcId="{3F03A2D5-D2E1-469E-A41F-1E40300C0272}" destId="{A77DC597-4A78-4943-9AD5-5057E31C0956}" srcOrd="0" destOrd="0" presId="urn:microsoft.com/office/officeart/2005/8/layout/orgChart1#2"/>
    <dgm:cxn modelId="{B0E21E0B-1D4D-4920-BDE2-81A00EC98F9D}" type="presParOf" srcId="{3F03A2D5-D2E1-469E-A41F-1E40300C0272}" destId="{7A2E2A7F-692D-442A-9C81-18C8CAAA3229}" srcOrd="1" destOrd="0" presId="urn:microsoft.com/office/officeart/2005/8/layout/orgChart1#2"/>
    <dgm:cxn modelId="{0E45D1D6-64C4-436B-9EC7-29852F329050}" type="presParOf" srcId="{B80880A9-8055-493F-94AB-A7CB02EA48F6}" destId="{C1AB6919-099C-48DE-A73D-49CBF55F0B21}" srcOrd="1" destOrd="0" presId="urn:microsoft.com/office/officeart/2005/8/layout/orgChart1#2"/>
    <dgm:cxn modelId="{AD914C8B-AB64-479E-AF31-2D2DAAD24B92}" type="presParOf" srcId="{B80880A9-8055-493F-94AB-A7CB02EA48F6}" destId="{E8CE8FCD-838A-468D-9453-B5A02EC107B5}" srcOrd="2" destOrd="0" presId="urn:microsoft.com/office/officeart/2005/8/layout/orgChart1#2"/>
    <dgm:cxn modelId="{11A23D34-402D-4261-8363-A4C9171BF3EC}" type="presParOf" srcId="{9A0FF10C-81C7-47CD-A320-768F2009480B}" destId="{94CD89DC-8064-455F-96BB-753EFCE587FE}" srcOrd="20" destOrd="0" presId="urn:microsoft.com/office/officeart/2005/8/layout/orgChart1#2"/>
    <dgm:cxn modelId="{53869BB8-8B69-4B2F-B988-5F09C86691D8}" type="presParOf" srcId="{9A0FF10C-81C7-47CD-A320-768F2009480B}" destId="{AAA2B0B4-AE3A-48F9-AAC3-BA992A9855F0}" srcOrd="21" destOrd="0" presId="urn:microsoft.com/office/officeart/2005/8/layout/orgChart1#2"/>
    <dgm:cxn modelId="{67AD9959-FE37-4891-AF73-1F8CA981B528}" type="presParOf" srcId="{AAA2B0B4-AE3A-48F9-AAC3-BA992A9855F0}" destId="{5A140DE2-230C-47B2-86F8-9070A99B1905}" srcOrd="0" destOrd="0" presId="urn:microsoft.com/office/officeart/2005/8/layout/orgChart1#2"/>
    <dgm:cxn modelId="{4E44E6D9-FB66-4BC9-853C-427F987490A8}" type="presParOf" srcId="{5A140DE2-230C-47B2-86F8-9070A99B1905}" destId="{3A0DC7EA-41A0-4C91-A2F2-7AAEC801D2A6}" srcOrd="0" destOrd="0" presId="urn:microsoft.com/office/officeart/2005/8/layout/orgChart1#2"/>
    <dgm:cxn modelId="{14ED9CF5-16FA-492A-923C-F9F521F3E84A}" type="presParOf" srcId="{5A140DE2-230C-47B2-86F8-9070A99B1905}" destId="{EFF0E6D3-089A-403D-A2B3-A6FBE69B03D0}" srcOrd="1" destOrd="0" presId="urn:microsoft.com/office/officeart/2005/8/layout/orgChart1#2"/>
    <dgm:cxn modelId="{FDCB695D-E5BE-4F77-BB49-2FA32248B10D}" type="presParOf" srcId="{AAA2B0B4-AE3A-48F9-AAC3-BA992A9855F0}" destId="{DFB17A7B-C090-418B-BE15-06C81934392D}" srcOrd="1" destOrd="0" presId="urn:microsoft.com/office/officeart/2005/8/layout/orgChart1#2"/>
    <dgm:cxn modelId="{60397BC6-CD50-4CC7-8DE5-0CD994F7BF80}" type="presParOf" srcId="{DFB17A7B-C090-418B-BE15-06C81934392D}" destId="{073527F0-2ACF-4809-979C-03FE36AC68FA}" srcOrd="0" destOrd="0" presId="urn:microsoft.com/office/officeart/2005/8/layout/orgChart1#2"/>
    <dgm:cxn modelId="{3C5A4A01-2832-41E5-BC9B-728AA15256E2}" type="presParOf" srcId="{DFB17A7B-C090-418B-BE15-06C81934392D}" destId="{1DB0E065-92BF-4B72-9B07-836E959FB9C2}" srcOrd="1" destOrd="0" presId="urn:microsoft.com/office/officeart/2005/8/layout/orgChart1#2"/>
    <dgm:cxn modelId="{D503CE96-AB03-4D0C-AF93-FED35B3C3196}" type="presParOf" srcId="{1DB0E065-92BF-4B72-9B07-836E959FB9C2}" destId="{9D048956-571A-4439-9670-C2EA61F07478}" srcOrd="0" destOrd="0" presId="urn:microsoft.com/office/officeart/2005/8/layout/orgChart1#2"/>
    <dgm:cxn modelId="{4AA8F56F-4DC6-4A6E-B782-F869CE2CBD21}" type="presParOf" srcId="{9D048956-571A-4439-9670-C2EA61F07478}" destId="{5E376B3B-2A45-4DC3-B04C-C324A0A3D6FC}" srcOrd="0" destOrd="0" presId="urn:microsoft.com/office/officeart/2005/8/layout/orgChart1#2"/>
    <dgm:cxn modelId="{D3D2B99B-0395-4AA2-B1D3-B52DBC3E2E96}" type="presParOf" srcId="{9D048956-571A-4439-9670-C2EA61F07478}" destId="{4E2CBDED-C5CB-45AC-9A9D-C12E20BA2FC6}" srcOrd="1" destOrd="0" presId="urn:microsoft.com/office/officeart/2005/8/layout/orgChart1#2"/>
    <dgm:cxn modelId="{AB8241AF-3841-4A8E-9CCC-728C91BA83E0}" type="presParOf" srcId="{1DB0E065-92BF-4B72-9B07-836E959FB9C2}" destId="{D6491112-0C38-40FE-B5B7-6FAECFF1F216}" srcOrd="1" destOrd="0" presId="urn:microsoft.com/office/officeart/2005/8/layout/orgChart1#2"/>
    <dgm:cxn modelId="{B9FBAD19-7884-4E96-8FD1-6E015A4BCA1A}" type="presParOf" srcId="{1DB0E065-92BF-4B72-9B07-836E959FB9C2}" destId="{F5F29CBF-1054-470E-BEEB-D8CD164BAE54}" srcOrd="2" destOrd="0" presId="urn:microsoft.com/office/officeart/2005/8/layout/orgChart1#2"/>
    <dgm:cxn modelId="{90F12320-6767-4277-9CC5-22711CE0CFF4}" type="presParOf" srcId="{AAA2B0B4-AE3A-48F9-AAC3-BA992A9855F0}" destId="{11CC4FB0-3DCE-4FDC-85CF-B6FB8B3D9B2A}" srcOrd="2" destOrd="0" presId="urn:microsoft.com/office/officeart/2005/8/layout/orgChart1#2"/>
    <dgm:cxn modelId="{E1CF5035-4B3B-4E76-93CC-0044FCEF9590}" type="presParOf" srcId="{9A0FF10C-81C7-47CD-A320-768F2009480B}" destId="{84179665-25B7-4FC2-A687-A1E9E378C25E}" srcOrd="22" destOrd="0" presId="urn:microsoft.com/office/officeart/2005/8/layout/orgChart1#2"/>
    <dgm:cxn modelId="{91BE1F52-9855-4163-9C5D-7019F8F84ABD}" type="presParOf" srcId="{9A0FF10C-81C7-47CD-A320-768F2009480B}" destId="{53C3FD4B-B807-46EF-ACEB-691AC355A4CD}" srcOrd="23" destOrd="0" presId="urn:microsoft.com/office/officeart/2005/8/layout/orgChart1#2"/>
    <dgm:cxn modelId="{1A4DC1D8-C216-4910-8A60-02E71028B216}" type="presParOf" srcId="{53C3FD4B-B807-46EF-ACEB-691AC355A4CD}" destId="{0911B1B4-1B6B-4D09-8AD3-607869032B2F}" srcOrd="0" destOrd="0" presId="urn:microsoft.com/office/officeart/2005/8/layout/orgChart1#2"/>
    <dgm:cxn modelId="{AF57E92A-199D-4D32-9EED-F473329D278D}" type="presParOf" srcId="{0911B1B4-1B6B-4D09-8AD3-607869032B2F}" destId="{A84BE708-64C7-4C26-B975-CF0A72B78B53}" srcOrd="0" destOrd="0" presId="urn:microsoft.com/office/officeart/2005/8/layout/orgChart1#2"/>
    <dgm:cxn modelId="{62C39018-94CC-4487-B65B-12D9A50126BC}" type="presParOf" srcId="{0911B1B4-1B6B-4D09-8AD3-607869032B2F}" destId="{4D62AAAE-3744-4915-B600-CB3F6F989B59}" srcOrd="1" destOrd="0" presId="urn:microsoft.com/office/officeart/2005/8/layout/orgChart1#2"/>
    <dgm:cxn modelId="{07432166-17BE-4C04-B2E1-6FDA79503744}" type="presParOf" srcId="{53C3FD4B-B807-46EF-ACEB-691AC355A4CD}" destId="{BDB7043B-270A-45C3-B192-1CED93475FFE}" srcOrd="1" destOrd="0" presId="urn:microsoft.com/office/officeart/2005/8/layout/orgChart1#2"/>
    <dgm:cxn modelId="{C78F6382-E86D-4FC1-9487-5570C1E47120}" type="presParOf" srcId="{53C3FD4B-B807-46EF-ACEB-691AC355A4CD}" destId="{6DF65E43-6210-4C47-AB3B-8F716E413702}" srcOrd="2" destOrd="0" presId="urn:microsoft.com/office/officeart/2005/8/layout/orgChart1#2"/>
    <dgm:cxn modelId="{2968D565-80BF-48A1-945F-75DB22B7AF0B}" type="presParOf" srcId="{9A0FF10C-81C7-47CD-A320-768F2009480B}" destId="{A9047977-665D-4CFF-AA08-FCDB60F14E51}" srcOrd="24" destOrd="0" presId="urn:microsoft.com/office/officeart/2005/8/layout/orgChart1#2"/>
    <dgm:cxn modelId="{91D9571B-0CDA-4EAE-80AA-7758268149E5}" type="presParOf" srcId="{9A0FF10C-81C7-47CD-A320-768F2009480B}" destId="{1A0DBF4D-C0CC-42F0-90F3-AA635958A1C2}" srcOrd="25" destOrd="0" presId="urn:microsoft.com/office/officeart/2005/8/layout/orgChart1#2"/>
    <dgm:cxn modelId="{08E4B123-9E7F-4AEA-A8F6-003F99ACB901}" type="presParOf" srcId="{1A0DBF4D-C0CC-42F0-90F3-AA635958A1C2}" destId="{45D0AE07-ACCA-4648-8BC2-3FABB079C023}" srcOrd="0" destOrd="0" presId="urn:microsoft.com/office/officeart/2005/8/layout/orgChart1#2"/>
    <dgm:cxn modelId="{A9696B12-6C7F-47E6-8328-AA6EF41B2E22}" type="presParOf" srcId="{45D0AE07-ACCA-4648-8BC2-3FABB079C023}" destId="{7C5B95E9-EB7B-447B-B2A5-70D29B0EF024}" srcOrd="0" destOrd="0" presId="urn:microsoft.com/office/officeart/2005/8/layout/orgChart1#2"/>
    <dgm:cxn modelId="{52F29C0A-5A4F-4296-A6BF-C88BC9A050B7}" type="presParOf" srcId="{45D0AE07-ACCA-4648-8BC2-3FABB079C023}" destId="{C9720524-D21A-408C-A928-3DFEA78521DB}" srcOrd="1" destOrd="0" presId="urn:microsoft.com/office/officeart/2005/8/layout/orgChart1#2"/>
    <dgm:cxn modelId="{FFDD6F40-53AE-4F31-9900-43E724071B1F}" type="presParOf" srcId="{1A0DBF4D-C0CC-42F0-90F3-AA635958A1C2}" destId="{6539AF5A-4DC3-45D2-A42A-9BC5D8454D7A}" srcOrd="1" destOrd="0" presId="urn:microsoft.com/office/officeart/2005/8/layout/orgChart1#2"/>
    <dgm:cxn modelId="{17BA4794-6742-4F6F-88DB-39E2A7E69661}" type="presParOf" srcId="{1A0DBF4D-C0CC-42F0-90F3-AA635958A1C2}" destId="{22DBB976-CB01-4307-B611-DC70069C0D44}" srcOrd="2" destOrd="0" presId="urn:microsoft.com/office/officeart/2005/8/layout/orgChart1#2"/>
    <dgm:cxn modelId="{C9AB671F-488B-4F5E-B833-1061B2865216}" type="presParOf" srcId="{F728C3E8-5128-4BB6-90CC-A86769ECE335}" destId="{0E819307-1B4E-434E-BA76-D5A4192B0663}" srcOrd="2" destOrd="0" presId="urn:microsoft.com/office/officeart/2005/8/layout/orgChart1#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88FD0-5A7B-43B7-A0E7-5751B401BDB9}">
      <dsp:nvSpPr>
        <dsp:cNvPr id="0" name=""/>
        <dsp:cNvSpPr/>
      </dsp:nvSpPr>
      <dsp:spPr>
        <a:xfrm>
          <a:off x="1327220" y="993864"/>
          <a:ext cx="91440" cy="1707124"/>
        </a:xfrm>
        <a:custGeom>
          <a:avLst/>
          <a:gdLst/>
          <a:ahLst/>
          <a:cxnLst/>
          <a:rect l="0" t="0" r="0" b="0"/>
          <a:pathLst>
            <a:path>
              <a:moveTo>
                <a:pt x="45720" y="0"/>
              </a:moveTo>
              <a:lnTo>
                <a:pt x="45720" y="1707124"/>
              </a:lnTo>
              <a:lnTo>
                <a:pt x="100037" y="1707124"/>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E8E1294-8627-4436-A91E-4A072EA60E59}">
      <dsp:nvSpPr>
        <dsp:cNvPr id="0" name=""/>
        <dsp:cNvSpPr/>
      </dsp:nvSpPr>
      <dsp:spPr>
        <a:xfrm>
          <a:off x="434022" y="1361154"/>
          <a:ext cx="312972" cy="108635"/>
        </a:xfrm>
        <a:custGeom>
          <a:avLst/>
          <a:gdLst/>
          <a:ahLst/>
          <a:cxnLst/>
          <a:rect l="0" t="0" r="0" b="0"/>
          <a:pathLst>
            <a:path>
              <a:moveTo>
                <a:pt x="312972" y="0"/>
              </a:moveTo>
              <a:lnTo>
                <a:pt x="312972" y="54317"/>
              </a:lnTo>
              <a:lnTo>
                <a:pt x="0" y="54317"/>
              </a:lnTo>
              <a:lnTo>
                <a:pt x="0" y="10863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0EDCA5-AE9F-438B-99C7-6294E4464F1B}">
      <dsp:nvSpPr>
        <dsp:cNvPr id="0" name=""/>
        <dsp:cNvSpPr/>
      </dsp:nvSpPr>
      <dsp:spPr>
        <a:xfrm>
          <a:off x="746995" y="1361154"/>
          <a:ext cx="312972" cy="108635"/>
        </a:xfrm>
        <a:custGeom>
          <a:avLst/>
          <a:gdLst/>
          <a:ahLst/>
          <a:cxnLst/>
          <a:rect l="0" t="0" r="0" b="0"/>
          <a:pathLst>
            <a:path>
              <a:moveTo>
                <a:pt x="0" y="0"/>
              </a:moveTo>
              <a:lnTo>
                <a:pt x="0" y="54317"/>
              </a:lnTo>
              <a:lnTo>
                <a:pt x="312972" y="54317"/>
              </a:lnTo>
              <a:lnTo>
                <a:pt x="312972" y="10863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0F854E-A04C-49EE-A106-C523EE80B29F}">
      <dsp:nvSpPr>
        <dsp:cNvPr id="0" name=""/>
        <dsp:cNvSpPr/>
      </dsp:nvSpPr>
      <dsp:spPr>
        <a:xfrm>
          <a:off x="1005650" y="993864"/>
          <a:ext cx="367290" cy="237962"/>
        </a:xfrm>
        <a:custGeom>
          <a:avLst/>
          <a:gdLst/>
          <a:ahLst/>
          <a:cxnLst/>
          <a:rect l="0" t="0" r="0" b="0"/>
          <a:pathLst>
            <a:path>
              <a:moveTo>
                <a:pt x="367290" y="0"/>
              </a:moveTo>
              <a:lnTo>
                <a:pt x="367290" y="237962"/>
              </a:lnTo>
              <a:lnTo>
                <a:pt x="0" y="23796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3CB0F5-9E1B-4196-B302-C2542F965360}">
      <dsp:nvSpPr>
        <dsp:cNvPr id="0" name=""/>
        <dsp:cNvSpPr/>
      </dsp:nvSpPr>
      <dsp:spPr>
        <a:xfrm>
          <a:off x="1640193" y="1728444"/>
          <a:ext cx="91440" cy="108635"/>
        </a:xfrm>
        <a:custGeom>
          <a:avLst/>
          <a:gdLst/>
          <a:ahLst/>
          <a:cxnLst/>
          <a:rect l="0" t="0" r="0" b="0"/>
          <a:pathLst>
            <a:path>
              <a:moveTo>
                <a:pt x="45720" y="0"/>
              </a:moveTo>
              <a:lnTo>
                <a:pt x="45720" y="10863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263CC9-9524-4DC2-98C6-AA2A8AE8E0DA}">
      <dsp:nvSpPr>
        <dsp:cNvPr id="0" name=""/>
        <dsp:cNvSpPr/>
      </dsp:nvSpPr>
      <dsp:spPr>
        <a:xfrm>
          <a:off x="1685913" y="1361154"/>
          <a:ext cx="377636" cy="108635"/>
        </a:xfrm>
        <a:custGeom>
          <a:avLst/>
          <a:gdLst/>
          <a:ahLst/>
          <a:cxnLst/>
          <a:rect l="0" t="0" r="0" b="0"/>
          <a:pathLst>
            <a:path>
              <a:moveTo>
                <a:pt x="377636" y="0"/>
              </a:moveTo>
              <a:lnTo>
                <a:pt x="377636" y="54317"/>
              </a:lnTo>
              <a:lnTo>
                <a:pt x="0" y="54317"/>
              </a:lnTo>
              <a:lnTo>
                <a:pt x="0" y="10863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8CD427-CF13-4441-A298-142BBF79741E}">
      <dsp:nvSpPr>
        <dsp:cNvPr id="0" name=""/>
        <dsp:cNvSpPr/>
      </dsp:nvSpPr>
      <dsp:spPr>
        <a:xfrm>
          <a:off x="2524794" y="1728444"/>
          <a:ext cx="91440" cy="605253"/>
        </a:xfrm>
        <a:custGeom>
          <a:avLst/>
          <a:gdLst/>
          <a:ahLst/>
          <a:cxnLst/>
          <a:rect l="0" t="0" r="0" b="0"/>
          <a:pathLst>
            <a:path>
              <a:moveTo>
                <a:pt x="123316" y="0"/>
              </a:moveTo>
              <a:lnTo>
                <a:pt x="123316" y="605253"/>
              </a:lnTo>
              <a:lnTo>
                <a:pt x="45720" y="60525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BBA6E0-D675-47E6-B896-12FD7421E251}">
      <dsp:nvSpPr>
        <dsp:cNvPr id="0" name=""/>
        <dsp:cNvSpPr/>
      </dsp:nvSpPr>
      <dsp:spPr>
        <a:xfrm>
          <a:off x="2524794" y="1728444"/>
          <a:ext cx="91440" cy="237962"/>
        </a:xfrm>
        <a:custGeom>
          <a:avLst/>
          <a:gdLst/>
          <a:ahLst/>
          <a:cxnLst/>
          <a:rect l="0" t="0" r="0" b="0"/>
          <a:pathLst>
            <a:path>
              <a:moveTo>
                <a:pt x="123316" y="0"/>
              </a:moveTo>
              <a:lnTo>
                <a:pt x="123316" y="237962"/>
              </a:lnTo>
              <a:lnTo>
                <a:pt x="45720" y="23796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B03CF1-6DC1-45BD-9CF4-1532A6B26DD0}">
      <dsp:nvSpPr>
        <dsp:cNvPr id="0" name=""/>
        <dsp:cNvSpPr/>
      </dsp:nvSpPr>
      <dsp:spPr>
        <a:xfrm>
          <a:off x="2063550" y="1361154"/>
          <a:ext cx="377636" cy="108635"/>
        </a:xfrm>
        <a:custGeom>
          <a:avLst/>
          <a:gdLst/>
          <a:ahLst/>
          <a:cxnLst/>
          <a:rect l="0" t="0" r="0" b="0"/>
          <a:pathLst>
            <a:path>
              <a:moveTo>
                <a:pt x="0" y="0"/>
              </a:moveTo>
              <a:lnTo>
                <a:pt x="0" y="54317"/>
              </a:lnTo>
              <a:lnTo>
                <a:pt x="377636" y="54317"/>
              </a:lnTo>
              <a:lnTo>
                <a:pt x="377636" y="10863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D1AB78-D42A-4E90-81F5-C675F4E490E6}">
      <dsp:nvSpPr>
        <dsp:cNvPr id="0" name=""/>
        <dsp:cNvSpPr/>
      </dsp:nvSpPr>
      <dsp:spPr>
        <a:xfrm>
          <a:off x="1372940" y="993864"/>
          <a:ext cx="431954" cy="237962"/>
        </a:xfrm>
        <a:custGeom>
          <a:avLst/>
          <a:gdLst/>
          <a:ahLst/>
          <a:cxnLst/>
          <a:rect l="0" t="0" r="0" b="0"/>
          <a:pathLst>
            <a:path>
              <a:moveTo>
                <a:pt x="0" y="0"/>
              </a:moveTo>
              <a:lnTo>
                <a:pt x="0" y="237962"/>
              </a:lnTo>
              <a:lnTo>
                <a:pt x="431954" y="23796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545184-CFE2-46AF-A0EC-C47A1BEB3CEF}">
      <dsp:nvSpPr>
        <dsp:cNvPr id="0" name=""/>
        <dsp:cNvSpPr/>
      </dsp:nvSpPr>
      <dsp:spPr>
        <a:xfrm>
          <a:off x="1372940" y="626573"/>
          <a:ext cx="1068245" cy="108635"/>
        </a:xfrm>
        <a:custGeom>
          <a:avLst/>
          <a:gdLst/>
          <a:ahLst/>
          <a:cxnLst/>
          <a:rect l="0" t="0" r="0" b="0"/>
          <a:pathLst>
            <a:path>
              <a:moveTo>
                <a:pt x="1068245" y="0"/>
              </a:moveTo>
              <a:lnTo>
                <a:pt x="1068245" y="54317"/>
              </a:lnTo>
              <a:lnTo>
                <a:pt x="0" y="54317"/>
              </a:lnTo>
              <a:lnTo>
                <a:pt x="0" y="10863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8E7CF8-1E43-437E-BAB3-3D6000BFFF55}">
      <dsp:nvSpPr>
        <dsp:cNvPr id="0" name=""/>
        <dsp:cNvSpPr/>
      </dsp:nvSpPr>
      <dsp:spPr>
        <a:xfrm>
          <a:off x="2814488" y="2095735"/>
          <a:ext cx="91440" cy="605253"/>
        </a:xfrm>
        <a:custGeom>
          <a:avLst/>
          <a:gdLst/>
          <a:ahLst/>
          <a:cxnLst/>
          <a:rect l="0" t="0" r="0" b="0"/>
          <a:pathLst>
            <a:path>
              <a:moveTo>
                <a:pt x="45720" y="0"/>
              </a:moveTo>
              <a:lnTo>
                <a:pt x="45720" y="605253"/>
              </a:lnTo>
              <a:lnTo>
                <a:pt x="123316" y="60525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5C52D7-62B8-4C0F-A501-8A3C1BCDBAB7}">
      <dsp:nvSpPr>
        <dsp:cNvPr id="0" name=""/>
        <dsp:cNvSpPr/>
      </dsp:nvSpPr>
      <dsp:spPr>
        <a:xfrm>
          <a:off x="2814488" y="2095735"/>
          <a:ext cx="91440" cy="237962"/>
        </a:xfrm>
        <a:custGeom>
          <a:avLst/>
          <a:gdLst/>
          <a:ahLst/>
          <a:cxnLst/>
          <a:rect l="0" t="0" r="0" b="0"/>
          <a:pathLst>
            <a:path>
              <a:moveTo>
                <a:pt x="45720" y="0"/>
              </a:moveTo>
              <a:lnTo>
                <a:pt x="45720" y="237962"/>
              </a:lnTo>
              <a:lnTo>
                <a:pt x="123316" y="23796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A01BD1-20E1-44EE-BEDE-977AA8F9E7E9}">
      <dsp:nvSpPr>
        <dsp:cNvPr id="0" name=""/>
        <dsp:cNvSpPr/>
      </dsp:nvSpPr>
      <dsp:spPr>
        <a:xfrm>
          <a:off x="3325787" y="993864"/>
          <a:ext cx="183645" cy="972543"/>
        </a:xfrm>
        <a:custGeom>
          <a:avLst/>
          <a:gdLst/>
          <a:ahLst/>
          <a:cxnLst/>
          <a:rect l="0" t="0" r="0" b="0"/>
          <a:pathLst>
            <a:path>
              <a:moveTo>
                <a:pt x="183645" y="0"/>
              </a:moveTo>
              <a:lnTo>
                <a:pt x="183645" y="972543"/>
              </a:lnTo>
              <a:lnTo>
                <a:pt x="0" y="97254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72792F-2803-401C-8C39-3C9CF23B5BE8}">
      <dsp:nvSpPr>
        <dsp:cNvPr id="0" name=""/>
        <dsp:cNvSpPr/>
      </dsp:nvSpPr>
      <dsp:spPr>
        <a:xfrm>
          <a:off x="3463712" y="993864"/>
          <a:ext cx="91440" cy="972543"/>
        </a:xfrm>
        <a:custGeom>
          <a:avLst/>
          <a:gdLst/>
          <a:ahLst/>
          <a:cxnLst/>
          <a:rect l="0" t="0" r="0" b="0"/>
          <a:pathLst>
            <a:path>
              <a:moveTo>
                <a:pt x="45720" y="0"/>
              </a:moveTo>
              <a:lnTo>
                <a:pt x="45720" y="972543"/>
              </a:lnTo>
              <a:lnTo>
                <a:pt x="100037" y="97254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034BAC-7A1A-4092-B906-B1536AD6AE48}">
      <dsp:nvSpPr>
        <dsp:cNvPr id="0" name=""/>
        <dsp:cNvSpPr/>
      </dsp:nvSpPr>
      <dsp:spPr>
        <a:xfrm>
          <a:off x="3325787" y="993864"/>
          <a:ext cx="183645" cy="605253"/>
        </a:xfrm>
        <a:custGeom>
          <a:avLst/>
          <a:gdLst/>
          <a:ahLst/>
          <a:cxnLst/>
          <a:rect l="0" t="0" r="0" b="0"/>
          <a:pathLst>
            <a:path>
              <a:moveTo>
                <a:pt x="183645" y="0"/>
              </a:moveTo>
              <a:lnTo>
                <a:pt x="183645" y="605253"/>
              </a:lnTo>
              <a:lnTo>
                <a:pt x="0" y="60525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E8CC2F-C335-452D-B642-945D0E818DCC}">
      <dsp:nvSpPr>
        <dsp:cNvPr id="0" name=""/>
        <dsp:cNvSpPr/>
      </dsp:nvSpPr>
      <dsp:spPr>
        <a:xfrm>
          <a:off x="3463712" y="993864"/>
          <a:ext cx="91440" cy="605253"/>
        </a:xfrm>
        <a:custGeom>
          <a:avLst/>
          <a:gdLst/>
          <a:ahLst/>
          <a:cxnLst/>
          <a:rect l="0" t="0" r="0" b="0"/>
          <a:pathLst>
            <a:path>
              <a:moveTo>
                <a:pt x="45720" y="0"/>
              </a:moveTo>
              <a:lnTo>
                <a:pt x="45720" y="605253"/>
              </a:lnTo>
              <a:lnTo>
                <a:pt x="100037" y="60525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1D9B06-76BD-4707-9A1E-6F4952D9F3B8}">
      <dsp:nvSpPr>
        <dsp:cNvPr id="0" name=""/>
        <dsp:cNvSpPr/>
      </dsp:nvSpPr>
      <dsp:spPr>
        <a:xfrm>
          <a:off x="3325787" y="993864"/>
          <a:ext cx="183645" cy="237962"/>
        </a:xfrm>
        <a:custGeom>
          <a:avLst/>
          <a:gdLst/>
          <a:ahLst/>
          <a:cxnLst/>
          <a:rect l="0" t="0" r="0" b="0"/>
          <a:pathLst>
            <a:path>
              <a:moveTo>
                <a:pt x="183645" y="0"/>
              </a:moveTo>
              <a:lnTo>
                <a:pt x="183645" y="237962"/>
              </a:lnTo>
              <a:lnTo>
                <a:pt x="0" y="23796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CA64BC-33AB-4129-951B-ED03A171CB24}">
      <dsp:nvSpPr>
        <dsp:cNvPr id="0" name=""/>
        <dsp:cNvSpPr/>
      </dsp:nvSpPr>
      <dsp:spPr>
        <a:xfrm>
          <a:off x="3463712" y="993864"/>
          <a:ext cx="91440" cy="237962"/>
        </a:xfrm>
        <a:custGeom>
          <a:avLst/>
          <a:gdLst/>
          <a:ahLst/>
          <a:cxnLst/>
          <a:rect l="0" t="0" r="0" b="0"/>
          <a:pathLst>
            <a:path>
              <a:moveTo>
                <a:pt x="45720" y="0"/>
              </a:moveTo>
              <a:lnTo>
                <a:pt x="45720" y="237962"/>
              </a:lnTo>
              <a:lnTo>
                <a:pt x="100037" y="23796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DA91C29-046D-40DE-B589-81ACE7C7D53A}">
      <dsp:nvSpPr>
        <dsp:cNvPr id="0" name=""/>
        <dsp:cNvSpPr/>
      </dsp:nvSpPr>
      <dsp:spPr>
        <a:xfrm>
          <a:off x="2441186" y="626573"/>
          <a:ext cx="1068245" cy="108635"/>
        </a:xfrm>
        <a:custGeom>
          <a:avLst/>
          <a:gdLst/>
          <a:ahLst/>
          <a:cxnLst/>
          <a:rect l="0" t="0" r="0" b="0"/>
          <a:pathLst>
            <a:path>
              <a:moveTo>
                <a:pt x="0" y="0"/>
              </a:moveTo>
              <a:lnTo>
                <a:pt x="0" y="54317"/>
              </a:lnTo>
              <a:lnTo>
                <a:pt x="1068245" y="54317"/>
              </a:lnTo>
              <a:lnTo>
                <a:pt x="1068245" y="10863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9E69A20-BBC0-4A4C-AE23-64C8D43F1519}">
      <dsp:nvSpPr>
        <dsp:cNvPr id="0" name=""/>
        <dsp:cNvSpPr/>
      </dsp:nvSpPr>
      <dsp:spPr>
        <a:xfrm>
          <a:off x="2699841" y="259283"/>
          <a:ext cx="1435536" cy="237962"/>
        </a:xfrm>
        <a:custGeom>
          <a:avLst/>
          <a:gdLst/>
          <a:ahLst/>
          <a:cxnLst/>
          <a:rect l="0" t="0" r="0" b="0"/>
          <a:pathLst>
            <a:path>
              <a:moveTo>
                <a:pt x="1435536" y="0"/>
              </a:moveTo>
              <a:lnTo>
                <a:pt x="1435536" y="237962"/>
              </a:lnTo>
              <a:lnTo>
                <a:pt x="0" y="237962"/>
              </a:lnTo>
            </a:path>
          </a:pathLst>
        </a:custGeom>
        <a:noFill/>
        <a:ln w="19050" cap="flat" cmpd="sng" algn="ctr">
          <a:solidFill>
            <a:schemeClr val="accent2"/>
          </a:solidFill>
          <a:prstDash val="solid"/>
          <a:miter lim="800000"/>
        </a:ln>
        <a:effectLst/>
      </dsp:spPr>
      <dsp:style>
        <a:lnRef idx="3">
          <a:schemeClr val="accent2"/>
        </a:lnRef>
        <a:fillRef idx="0">
          <a:schemeClr val="accent2"/>
        </a:fillRef>
        <a:effectRef idx="2">
          <a:schemeClr val="accent2"/>
        </a:effectRef>
        <a:fontRef idx="minor">
          <a:schemeClr val="tx1"/>
        </a:fontRef>
      </dsp:style>
    </dsp:sp>
    <dsp:sp modelId="{ADC3746B-5479-4DEC-9599-057ADEE815DA}">
      <dsp:nvSpPr>
        <dsp:cNvPr id="0" name=""/>
        <dsp:cNvSpPr/>
      </dsp:nvSpPr>
      <dsp:spPr>
        <a:xfrm>
          <a:off x="4715603" y="993864"/>
          <a:ext cx="91440" cy="605253"/>
        </a:xfrm>
        <a:custGeom>
          <a:avLst/>
          <a:gdLst/>
          <a:ahLst/>
          <a:cxnLst/>
          <a:rect l="0" t="0" r="0" b="0"/>
          <a:pathLst>
            <a:path>
              <a:moveTo>
                <a:pt x="45720" y="0"/>
              </a:moveTo>
              <a:lnTo>
                <a:pt x="45720" y="605253"/>
              </a:lnTo>
              <a:lnTo>
                <a:pt x="100037" y="60525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D75D44-FA8E-4223-B155-5BB2BA04755D}">
      <dsp:nvSpPr>
        <dsp:cNvPr id="0" name=""/>
        <dsp:cNvSpPr/>
      </dsp:nvSpPr>
      <dsp:spPr>
        <a:xfrm>
          <a:off x="4661286" y="993864"/>
          <a:ext cx="91440" cy="237962"/>
        </a:xfrm>
        <a:custGeom>
          <a:avLst/>
          <a:gdLst/>
          <a:ahLst/>
          <a:cxnLst/>
          <a:rect l="0" t="0" r="0" b="0"/>
          <a:pathLst>
            <a:path>
              <a:moveTo>
                <a:pt x="100037" y="0"/>
              </a:moveTo>
              <a:lnTo>
                <a:pt x="100037" y="237962"/>
              </a:lnTo>
              <a:lnTo>
                <a:pt x="45720" y="23796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442F6A-30CB-4EC5-ADA0-72F4682B56A8}">
      <dsp:nvSpPr>
        <dsp:cNvPr id="0" name=""/>
        <dsp:cNvSpPr/>
      </dsp:nvSpPr>
      <dsp:spPr>
        <a:xfrm>
          <a:off x="4715603" y="993864"/>
          <a:ext cx="91440" cy="237962"/>
        </a:xfrm>
        <a:custGeom>
          <a:avLst/>
          <a:gdLst/>
          <a:ahLst/>
          <a:cxnLst/>
          <a:rect l="0" t="0" r="0" b="0"/>
          <a:pathLst>
            <a:path>
              <a:moveTo>
                <a:pt x="45720" y="0"/>
              </a:moveTo>
              <a:lnTo>
                <a:pt x="45720" y="237962"/>
              </a:lnTo>
              <a:lnTo>
                <a:pt x="100037" y="23796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077BF8-1C9C-4F22-877A-154B91135A9D}">
      <dsp:nvSpPr>
        <dsp:cNvPr id="0" name=""/>
        <dsp:cNvSpPr/>
      </dsp:nvSpPr>
      <dsp:spPr>
        <a:xfrm>
          <a:off x="4761323" y="626573"/>
          <a:ext cx="625945" cy="108635"/>
        </a:xfrm>
        <a:custGeom>
          <a:avLst/>
          <a:gdLst/>
          <a:ahLst/>
          <a:cxnLst/>
          <a:rect l="0" t="0" r="0" b="0"/>
          <a:pathLst>
            <a:path>
              <a:moveTo>
                <a:pt x="625945" y="0"/>
              </a:moveTo>
              <a:lnTo>
                <a:pt x="625945" y="54317"/>
              </a:lnTo>
              <a:lnTo>
                <a:pt x="0" y="54317"/>
              </a:lnTo>
              <a:lnTo>
                <a:pt x="0" y="10863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879F1D2-938A-4DCD-9BB0-5C9DAD8B272C}">
      <dsp:nvSpPr>
        <dsp:cNvPr id="0" name=""/>
        <dsp:cNvSpPr/>
      </dsp:nvSpPr>
      <dsp:spPr>
        <a:xfrm>
          <a:off x="5913177" y="993864"/>
          <a:ext cx="91440" cy="1339833"/>
        </a:xfrm>
        <a:custGeom>
          <a:avLst/>
          <a:gdLst/>
          <a:ahLst/>
          <a:cxnLst/>
          <a:rect l="0" t="0" r="0" b="0"/>
          <a:pathLst>
            <a:path>
              <a:moveTo>
                <a:pt x="100037" y="0"/>
              </a:moveTo>
              <a:lnTo>
                <a:pt x="100037" y="1339833"/>
              </a:lnTo>
              <a:lnTo>
                <a:pt x="45720" y="133983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E1F97E4-88CA-4B2A-A6DF-BB1341CDBFBC}">
      <dsp:nvSpPr>
        <dsp:cNvPr id="0" name=""/>
        <dsp:cNvSpPr/>
      </dsp:nvSpPr>
      <dsp:spPr>
        <a:xfrm>
          <a:off x="5967494" y="993864"/>
          <a:ext cx="91440" cy="1339833"/>
        </a:xfrm>
        <a:custGeom>
          <a:avLst/>
          <a:gdLst/>
          <a:ahLst/>
          <a:cxnLst/>
          <a:rect l="0" t="0" r="0" b="0"/>
          <a:pathLst>
            <a:path>
              <a:moveTo>
                <a:pt x="45720" y="0"/>
              </a:moveTo>
              <a:lnTo>
                <a:pt x="45720" y="1339833"/>
              </a:lnTo>
              <a:lnTo>
                <a:pt x="100037" y="133983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1C2C38-7121-4C53-81C6-9E2341E7BBCF}">
      <dsp:nvSpPr>
        <dsp:cNvPr id="0" name=""/>
        <dsp:cNvSpPr/>
      </dsp:nvSpPr>
      <dsp:spPr>
        <a:xfrm>
          <a:off x="5913177" y="993864"/>
          <a:ext cx="91440" cy="972543"/>
        </a:xfrm>
        <a:custGeom>
          <a:avLst/>
          <a:gdLst/>
          <a:ahLst/>
          <a:cxnLst/>
          <a:rect l="0" t="0" r="0" b="0"/>
          <a:pathLst>
            <a:path>
              <a:moveTo>
                <a:pt x="100037" y="0"/>
              </a:moveTo>
              <a:lnTo>
                <a:pt x="100037" y="972543"/>
              </a:lnTo>
              <a:lnTo>
                <a:pt x="45720" y="97254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F34BAF4-86FF-4B38-A8A9-E51625300DD4}">
      <dsp:nvSpPr>
        <dsp:cNvPr id="0" name=""/>
        <dsp:cNvSpPr/>
      </dsp:nvSpPr>
      <dsp:spPr>
        <a:xfrm>
          <a:off x="5967494" y="993864"/>
          <a:ext cx="91440" cy="972543"/>
        </a:xfrm>
        <a:custGeom>
          <a:avLst/>
          <a:gdLst/>
          <a:ahLst/>
          <a:cxnLst/>
          <a:rect l="0" t="0" r="0" b="0"/>
          <a:pathLst>
            <a:path>
              <a:moveTo>
                <a:pt x="45720" y="0"/>
              </a:moveTo>
              <a:lnTo>
                <a:pt x="45720" y="972543"/>
              </a:lnTo>
              <a:lnTo>
                <a:pt x="100037" y="97254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D21DD7-E3C1-47C0-8168-0C87420436BB}">
      <dsp:nvSpPr>
        <dsp:cNvPr id="0" name=""/>
        <dsp:cNvSpPr/>
      </dsp:nvSpPr>
      <dsp:spPr>
        <a:xfrm>
          <a:off x="5913177" y="993864"/>
          <a:ext cx="91440" cy="605253"/>
        </a:xfrm>
        <a:custGeom>
          <a:avLst/>
          <a:gdLst/>
          <a:ahLst/>
          <a:cxnLst/>
          <a:rect l="0" t="0" r="0" b="0"/>
          <a:pathLst>
            <a:path>
              <a:moveTo>
                <a:pt x="100037" y="0"/>
              </a:moveTo>
              <a:lnTo>
                <a:pt x="100037" y="605253"/>
              </a:lnTo>
              <a:lnTo>
                <a:pt x="45720" y="60525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B6710E2-5A2B-4327-9F5D-654D773C313A}">
      <dsp:nvSpPr>
        <dsp:cNvPr id="0" name=""/>
        <dsp:cNvSpPr/>
      </dsp:nvSpPr>
      <dsp:spPr>
        <a:xfrm>
          <a:off x="5967494" y="993864"/>
          <a:ext cx="91440" cy="605253"/>
        </a:xfrm>
        <a:custGeom>
          <a:avLst/>
          <a:gdLst/>
          <a:ahLst/>
          <a:cxnLst/>
          <a:rect l="0" t="0" r="0" b="0"/>
          <a:pathLst>
            <a:path>
              <a:moveTo>
                <a:pt x="45720" y="0"/>
              </a:moveTo>
              <a:lnTo>
                <a:pt x="45720" y="605253"/>
              </a:lnTo>
              <a:lnTo>
                <a:pt x="100037" y="60525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153DB7-E866-47BE-89E8-2D3D8A683C57}">
      <dsp:nvSpPr>
        <dsp:cNvPr id="0" name=""/>
        <dsp:cNvSpPr/>
      </dsp:nvSpPr>
      <dsp:spPr>
        <a:xfrm>
          <a:off x="5913177" y="993864"/>
          <a:ext cx="91440" cy="237962"/>
        </a:xfrm>
        <a:custGeom>
          <a:avLst/>
          <a:gdLst/>
          <a:ahLst/>
          <a:cxnLst/>
          <a:rect l="0" t="0" r="0" b="0"/>
          <a:pathLst>
            <a:path>
              <a:moveTo>
                <a:pt x="100037" y="0"/>
              </a:moveTo>
              <a:lnTo>
                <a:pt x="100037" y="237962"/>
              </a:lnTo>
              <a:lnTo>
                <a:pt x="45720" y="23796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19FB208-205A-4FB2-8246-61B8ADFC79A5}">
      <dsp:nvSpPr>
        <dsp:cNvPr id="0" name=""/>
        <dsp:cNvSpPr/>
      </dsp:nvSpPr>
      <dsp:spPr>
        <a:xfrm>
          <a:off x="5967494" y="993864"/>
          <a:ext cx="91440" cy="237962"/>
        </a:xfrm>
        <a:custGeom>
          <a:avLst/>
          <a:gdLst/>
          <a:ahLst/>
          <a:cxnLst/>
          <a:rect l="0" t="0" r="0" b="0"/>
          <a:pathLst>
            <a:path>
              <a:moveTo>
                <a:pt x="45720" y="0"/>
              </a:moveTo>
              <a:lnTo>
                <a:pt x="45720" y="237962"/>
              </a:lnTo>
              <a:lnTo>
                <a:pt x="100037" y="237962"/>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3F1AAD-E622-436D-9340-956C0A952740}">
      <dsp:nvSpPr>
        <dsp:cNvPr id="0" name=""/>
        <dsp:cNvSpPr/>
      </dsp:nvSpPr>
      <dsp:spPr>
        <a:xfrm>
          <a:off x="5387269" y="626573"/>
          <a:ext cx="625945" cy="108635"/>
        </a:xfrm>
        <a:custGeom>
          <a:avLst/>
          <a:gdLst/>
          <a:ahLst/>
          <a:cxnLst/>
          <a:rect l="0" t="0" r="0" b="0"/>
          <a:pathLst>
            <a:path>
              <a:moveTo>
                <a:pt x="0" y="0"/>
              </a:moveTo>
              <a:lnTo>
                <a:pt x="0" y="54317"/>
              </a:lnTo>
              <a:lnTo>
                <a:pt x="625945" y="54317"/>
              </a:lnTo>
              <a:lnTo>
                <a:pt x="625945" y="10863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E5D8718-B37F-4CE4-A29C-5239334B13CA}">
      <dsp:nvSpPr>
        <dsp:cNvPr id="0" name=""/>
        <dsp:cNvSpPr/>
      </dsp:nvSpPr>
      <dsp:spPr>
        <a:xfrm>
          <a:off x="4135378" y="259283"/>
          <a:ext cx="993235" cy="237962"/>
        </a:xfrm>
        <a:custGeom>
          <a:avLst/>
          <a:gdLst/>
          <a:ahLst/>
          <a:cxnLst/>
          <a:rect l="0" t="0" r="0" b="0"/>
          <a:pathLst>
            <a:path>
              <a:moveTo>
                <a:pt x="0" y="0"/>
              </a:moveTo>
              <a:lnTo>
                <a:pt x="0" y="237962"/>
              </a:lnTo>
              <a:lnTo>
                <a:pt x="993235" y="237962"/>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AE7233B3-FF18-4D6E-8D20-629C864BF8C5}">
      <dsp:nvSpPr>
        <dsp:cNvPr id="0" name=""/>
        <dsp:cNvSpPr/>
      </dsp:nvSpPr>
      <dsp:spPr>
        <a:xfrm>
          <a:off x="2414027" y="3197606"/>
          <a:ext cx="625945" cy="108635"/>
        </a:xfrm>
        <a:custGeom>
          <a:avLst/>
          <a:gdLst/>
          <a:ahLst/>
          <a:cxnLst/>
          <a:rect l="0" t="0" r="0" b="0"/>
          <a:pathLst>
            <a:path>
              <a:moveTo>
                <a:pt x="625945" y="0"/>
              </a:moveTo>
              <a:lnTo>
                <a:pt x="625945" y="54317"/>
              </a:lnTo>
              <a:lnTo>
                <a:pt x="0" y="54317"/>
              </a:lnTo>
              <a:lnTo>
                <a:pt x="0" y="10863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877689-E8EA-438C-80B3-91648C5E9CCA}">
      <dsp:nvSpPr>
        <dsp:cNvPr id="0" name=""/>
        <dsp:cNvSpPr/>
      </dsp:nvSpPr>
      <dsp:spPr>
        <a:xfrm>
          <a:off x="2994253" y="3197606"/>
          <a:ext cx="91440" cy="108635"/>
        </a:xfrm>
        <a:custGeom>
          <a:avLst/>
          <a:gdLst/>
          <a:ahLst/>
          <a:cxnLst/>
          <a:rect l="0" t="0" r="0" b="0"/>
          <a:pathLst>
            <a:path>
              <a:moveTo>
                <a:pt x="45720" y="0"/>
              </a:moveTo>
              <a:lnTo>
                <a:pt x="45720" y="10863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8D3522-07A5-4907-9E8D-EE2F4BE6A7CC}">
      <dsp:nvSpPr>
        <dsp:cNvPr id="0" name=""/>
        <dsp:cNvSpPr/>
      </dsp:nvSpPr>
      <dsp:spPr>
        <a:xfrm>
          <a:off x="3039973" y="3197606"/>
          <a:ext cx="625945" cy="108635"/>
        </a:xfrm>
        <a:custGeom>
          <a:avLst/>
          <a:gdLst/>
          <a:ahLst/>
          <a:cxnLst/>
          <a:rect l="0" t="0" r="0" b="0"/>
          <a:pathLst>
            <a:path>
              <a:moveTo>
                <a:pt x="0" y="0"/>
              </a:moveTo>
              <a:lnTo>
                <a:pt x="0" y="54317"/>
              </a:lnTo>
              <a:lnTo>
                <a:pt x="625945" y="54317"/>
              </a:lnTo>
              <a:lnTo>
                <a:pt x="625945" y="10863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6ED8B7E-99A8-4CF6-A5DC-6AD185A8E43C}">
      <dsp:nvSpPr>
        <dsp:cNvPr id="0" name=""/>
        <dsp:cNvSpPr/>
      </dsp:nvSpPr>
      <dsp:spPr>
        <a:xfrm>
          <a:off x="3039973" y="259283"/>
          <a:ext cx="1095404" cy="2679667"/>
        </a:xfrm>
        <a:custGeom>
          <a:avLst/>
          <a:gdLst/>
          <a:ahLst/>
          <a:cxnLst/>
          <a:rect l="0" t="0" r="0" b="0"/>
          <a:pathLst>
            <a:path>
              <a:moveTo>
                <a:pt x="1095404" y="0"/>
              </a:moveTo>
              <a:lnTo>
                <a:pt x="1095404" y="2625350"/>
              </a:lnTo>
              <a:lnTo>
                <a:pt x="0" y="2625350"/>
              </a:lnTo>
              <a:lnTo>
                <a:pt x="0" y="2679667"/>
              </a:lnTo>
            </a:path>
          </a:pathLst>
        </a:custGeom>
        <a:noFill/>
        <a:ln w="19050" cap="flat" cmpd="sng" algn="ctr">
          <a:solidFill>
            <a:schemeClr val="accent1"/>
          </a:solidFill>
          <a:prstDash val="solid"/>
          <a:miter lim="800000"/>
        </a:ln>
        <a:effectLst/>
      </dsp:spPr>
      <dsp:style>
        <a:lnRef idx="3">
          <a:schemeClr val="accent1"/>
        </a:lnRef>
        <a:fillRef idx="0">
          <a:schemeClr val="accent1"/>
        </a:fillRef>
        <a:effectRef idx="2">
          <a:schemeClr val="accent1"/>
        </a:effectRef>
        <a:fontRef idx="minor">
          <a:schemeClr val="tx1"/>
        </a:fontRef>
      </dsp:style>
    </dsp:sp>
    <dsp:sp modelId="{9C991EF0-0E75-4A21-8785-02EA1315D36D}">
      <dsp:nvSpPr>
        <dsp:cNvPr id="0" name=""/>
        <dsp:cNvSpPr/>
      </dsp:nvSpPr>
      <dsp:spPr>
        <a:xfrm>
          <a:off x="4135378" y="259283"/>
          <a:ext cx="469459" cy="2679667"/>
        </a:xfrm>
        <a:custGeom>
          <a:avLst/>
          <a:gdLst/>
          <a:ahLst/>
          <a:cxnLst/>
          <a:rect l="0" t="0" r="0" b="0"/>
          <a:pathLst>
            <a:path>
              <a:moveTo>
                <a:pt x="0" y="0"/>
              </a:moveTo>
              <a:lnTo>
                <a:pt x="0" y="2625350"/>
              </a:lnTo>
              <a:lnTo>
                <a:pt x="469459" y="2625350"/>
              </a:lnTo>
              <a:lnTo>
                <a:pt x="469459" y="2679667"/>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2E51394E-8AE3-43EC-A4F3-1888AAB91D23}">
      <dsp:nvSpPr>
        <dsp:cNvPr id="0" name=""/>
        <dsp:cNvSpPr/>
      </dsp:nvSpPr>
      <dsp:spPr>
        <a:xfrm>
          <a:off x="4291864" y="3197606"/>
          <a:ext cx="938918" cy="108635"/>
        </a:xfrm>
        <a:custGeom>
          <a:avLst/>
          <a:gdLst/>
          <a:ahLst/>
          <a:cxnLst/>
          <a:rect l="0" t="0" r="0" b="0"/>
          <a:pathLst>
            <a:path>
              <a:moveTo>
                <a:pt x="938918" y="0"/>
              </a:moveTo>
              <a:lnTo>
                <a:pt x="938918" y="54317"/>
              </a:lnTo>
              <a:lnTo>
                <a:pt x="0" y="54317"/>
              </a:lnTo>
              <a:lnTo>
                <a:pt x="0" y="10863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7B0B9D-376E-450C-999B-545BDF21AC06}">
      <dsp:nvSpPr>
        <dsp:cNvPr id="0" name=""/>
        <dsp:cNvSpPr/>
      </dsp:nvSpPr>
      <dsp:spPr>
        <a:xfrm>
          <a:off x="4917810" y="3197606"/>
          <a:ext cx="312972" cy="108635"/>
        </a:xfrm>
        <a:custGeom>
          <a:avLst/>
          <a:gdLst/>
          <a:ahLst/>
          <a:cxnLst/>
          <a:rect l="0" t="0" r="0" b="0"/>
          <a:pathLst>
            <a:path>
              <a:moveTo>
                <a:pt x="312972" y="0"/>
              </a:moveTo>
              <a:lnTo>
                <a:pt x="312972" y="54317"/>
              </a:lnTo>
              <a:lnTo>
                <a:pt x="0" y="54317"/>
              </a:lnTo>
              <a:lnTo>
                <a:pt x="0" y="10863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F9D74A-198C-48DD-ABCF-D5A67A4C783F}">
      <dsp:nvSpPr>
        <dsp:cNvPr id="0" name=""/>
        <dsp:cNvSpPr/>
      </dsp:nvSpPr>
      <dsp:spPr>
        <a:xfrm>
          <a:off x="5230782" y="3197606"/>
          <a:ext cx="312972" cy="108635"/>
        </a:xfrm>
        <a:custGeom>
          <a:avLst/>
          <a:gdLst/>
          <a:ahLst/>
          <a:cxnLst/>
          <a:rect l="0" t="0" r="0" b="0"/>
          <a:pathLst>
            <a:path>
              <a:moveTo>
                <a:pt x="0" y="0"/>
              </a:moveTo>
              <a:lnTo>
                <a:pt x="0" y="54317"/>
              </a:lnTo>
              <a:lnTo>
                <a:pt x="312972" y="54317"/>
              </a:lnTo>
              <a:lnTo>
                <a:pt x="312972" y="10863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04C500-29E8-4B72-9457-4F9971A6913E}">
      <dsp:nvSpPr>
        <dsp:cNvPr id="0" name=""/>
        <dsp:cNvSpPr/>
      </dsp:nvSpPr>
      <dsp:spPr>
        <a:xfrm>
          <a:off x="5230782" y="3197606"/>
          <a:ext cx="938918" cy="108635"/>
        </a:xfrm>
        <a:custGeom>
          <a:avLst/>
          <a:gdLst/>
          <a:ahLst/>
          <a:cxnLst/>
          <a:rect l="0" t="0" r="0" b="0"/>
          <a:pathLst>
            <a:path>
              <a:moveTo>
                <a:pt x="0" y="0"/>
              </a:moveTo>
              <a:lnTo>
                <a:pt x="0" y="54317"/>
              </a:lnTo>
              <a:lnTo>
                <a:pt x="938918" y="54317"/>
              </a:lnTo>
              <a:lnTo>
                <a:pt x="938918" y="10863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3C4AD5-040E-45C1-B593-60B553B3F55C}">
      <dsp:nvSpPr>
        <dsp:cNvPr id="0" name=""/>
        <dsp:cNvSpPr/>
      </dsp:nvSpPr>
      <dsp:spPr>
        <a:xfrm>
          <a:off x="4135378" y="259283"/>
          <a:ext cx="1095404" cy="2679667"/>
        </a:xfrm>
        <a:custGeom>
          <a:avLst/>
          <a:gdLst/>
          <a:ahLst/>
          <a:cxnLst/>
          <a:rect l="0" t="0" r="0" b="0"/>
          <a:pathLst>
            <a:path>
              <a:moveTo>
                <a:pt x="0" y="0"/>
              </a:moveTo>
              <a:lnTo>
                <a:pt x="0" y="2625350"/>
              </a:lnTo>
              <a:lnTo>
                <a:pt x="1095404" y="2625350"/>
              </a:lnTo>
              <a:lnTo>
                <a:pt x="1095404" y="2679667"/>
              </a:lnTo>
            </a:path>
          </a:pathLst>
        </a:custGeom>
        <a:noFill/>
        <a:ln w="19050" cap="flat" cmpd="sng" algn="ctr">
          <a:solidFill>
            <a:schemeClr val="dk1"/>
          </a:solidFill>
          <a:prstDash val="solid"/>
          <a:miter lim="800000"/>
        </a:ln>
        <a:effectLst/>
      </dsp:spPr>
      <dsp:style>
        <a:lnRef idx="3">
          <a:schemeClr val="dk1"/>
        </a:lnRef>
        <a:fillRef idx="0">
          <a:schemeClr val="dk1"/>
        </a:fillRef>
        <a:effectRef idx="2">
          <a:schemeClr val="dk1"/>
        </a:effectRef>
        <a:fontRef idx="minor">
          <a:schemeClr val="tx1"/>
        </a:fontRef>
      </dsp:style>
    </dsp:sp>
    <dsp:sp modelId="{AE79172D-D441-42BB-84EA-E3D989670DED}">
      <dsp:nvSpPr>
        <dsp:cNvPr id="0" name=""/>
        <dsp:cNvSpPr/>
      </dsp:nvSpPr>
      <dsp:spPr>
        <a:xfrm>
          <a:off x="3876722" y="628"/>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100000"/>
            </a:lnSpc>
            <a:spcBef>
              <a:spcPct val="0"/>
            </a:spcBef>
            <a:spcAft>
              <a:spcPct val="35000"/>
            </a:spcAft>
            <a:buNone/>
          </a:pPr>
          <a:r>
            <a:rPr lang="zh-CN" altLang="en-US" sz="1050" kern="1200">
              <a:latin typeface="思源黑体 CN Regular" panose="020B0500000000000000" charset="-122"/>
              <a:ea typeface="思源黑体 CN Regular" panose="020B0500000000000000" charset="-122"/>
            </a:rPr>
            <a:t>董事长 </a:t>
          </a:r>
        </a:p>
      </dsp:txBody>
      <dsp:txXfrm>
        <a:off x="3876722" y="628"/>
        <a:ext cx="517310" cy="258655"/>
      </dsp:txXfrm>
    </dsp:sp>
    <dsp:sp modelId="{60154E4F-51C0-4C47-9D2E-04B7E8C27F7C}">
      <dsp:nvSpPr>
        <dsp:cNvPr id="0" name=""/>
        <dsp:cNvSpPr/>
      </dsp:nvSpPr>
      <dsp:spPr>
        <a:xfrm>
          <a:off x="4972127" y="2938951"/>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行政人事部</a:t>
          </a:r>
          <a:endParaRPr altLang="en-US" sz="700" kern="1200"/>
        </a:p>
      </dsp:txBody>
      <dsp:txXfrm>
        <a:off x="4972127" y="2938951"/>
        <a:ext cx="517310" cy="258655"/>
      </dsp:txXfrm>
    </dsp:sp>
    <dsp:sp modelId="{FCF53570-5CF3-45EF-8A4E-9F3B5DA04ED1}">
      <dsp:nvSpPr>
        <dsp:cNvPr id="0" name=""/>
        <dsp:cNvSpPr/>
      </dsp:nvSpPr>
      <dsp:spPr>
        <a:xfrm>
          <a:off x="5911046" y="3306241"/>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保卫</a:t>
          </a:r>
          <a:endParaRPr altLang="en-US" sz="700" kern="1200"/>
        </a:p>
      </dsp:txBody>
      <dsp:txXfrm>
        <a:off x="5911046" y="3306241"/>
        <a:ext cx="517310" cy="258655"/>
      </dsp:txXfrm>
    </dsp:sp>
    <dsp:sp modelId="{D146C4E0-49F4-4D39-8D03-BBBEF0A11930}">
      <dsp:nvSpPr>
        <dsp:cNvPr id="0" name=""/>
        <dsp:cNvSpPr/>
      </dsp:nvSpPr>
      <dsp:spPr>
        <a:xfrm>
          <a:off x="5285100" y="3306241"/>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人事部</a:t>
          </a:r>
          <a:endParaRPr altLang="en-US" sz="700" kern="1200"/>
        </a:p>
      </dsp:txBody>
      <dsp:txXfrm>
        <a:off x="5285100" y="3306241"/>
        <a:ext cx="517310" cy="258655"/>
      </dsp:txXfrm>
    </dsp:sp>
    <dsp:sp modelId="{3DFBEA89-272D-40F7-9F19-F71A37BFA04D}">
      <dsp:nvSpPr>
        <dsp:cNvPr id="0" name=""/>
        <dsp:cNvSpPr/>
      </dsp:nvSpPr>
      <dsp:spPr>
        <a:xfrm>
          <a:off x="4659154" y="3306241"/>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后勤</a:t>
          </a:r>
          <a:endParaRPr altLang="en-US" sz="700" kern="1200"/>
        </a:p>
      </dsp:txBody>
      <dsp:txXfrm>
        <a:off x="4659154" y="3306241"/>
        <a:ext cx="517310" cy="258655"/>
      </dsp:txXfrm>
    </dsp:sp>
    <dsp:sp modelId="{E2F9050A-7EBA-4B84-BA5D-B7BF4598E4FF}">
      <dsp:nvSpPr>
        <dsp:cNvPr id="0" name=""/>
        <dsp:cNvSpPr/>
      </dsp:nvSpPr>
      <dsp:spPr>
        <a:xfrm>
          <a:off x="4033209" y="3306241"/>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电工</a:t>
          </a:r>
          <a:endParaRPr altLang="en-US" sz="700" kern="1200"/>
        </a:p>
      </dsp:txBody>
      <dsp:txXfrm>
        <a:off x="4033209" y="3306241"/>
        <a:ext cx="517310" cy="258655"/>
      </dsp:txXfrm>
    </dsp:sp>
    <dsp:sp modelId="{8E1653C0-F0DF-4CC5-9C7F-05725E93E20B}">
      <dsp:nvSpPr>
        <dsp:cNvPr id="0" name=""/>
        <dsp:cNvSpPr/>
      </dsp:nvSpPr>
      <dsp:spPr>
        <a:xfrm>
          <a:off x="4346182" y="2938951"/>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物业部</a:t>
          </a:r>
          <a:endParaRPr altLang="en-US" sz="700" kern="1200"/>
        </a:p>
      </dsp:txBody>
      <dsp:txXfrm>
        <a:off x="4346182" y="2938951"/>
        <a:ext cx="517310" cy="258655"/>
      </dsp:txXfrm>
    </dsp:sp>
    <dsp:sp modelId="{CEBA7A46-59C8-422B-A474-9939434C4196}">
      <dsp:nvSpPr>
        <dsp:cNvPr id="0" name=""/>
        <dsp:cNvSpPr/>
      </dsp:nvSpPr>
      <dsp:spPr>
        <a:xfrm>
          <a:off x="2781318" y="2938951"/>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altLang="en-US" sz="700" kern="1200"/>
            <a:t>财务部</a:t>
          </a:r>
        </a:p>
      </dsp:txBody>
      <dsp:txXfrm>
        <a:off x="2781318" y="2938951"/>
        <a:ext cx="517310" cy="258655"/>
      </dsp:txXfrm>
    </dsp:sp>
    <dsp:sp modelId="{FD9FFD93-71A6-45DD-A414-9E79078CDDF7}">
      <dsp:nvSpPr>
        <dsp:cNvPr id="0" name=""/>
        <dsp:cNvSpPr/>
      </dsp:nvSpPr>
      <dsp:spPr>
        <a:xfrm>
          <a:off x="3407263" y="3306241"/>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成本会计</a:t>
          </a:r>
          <a:endParaRPr altLang="en-US" sz="700" kern="1200"/>
        </a:p>
      </dsp:txBody>
      <dsp:txXfrm>
        <a:off x="3407263" y="3306241"/>
        <a:ext cx="517310" cy="258655"/>
      </dsp:txXfrm>
    </dsp:sp>
    <dsp:sp modelId="{9ADB3B25-C23A-4B7F-92B4-9573247FF5FC}">
      <dsp:nvSpPr>
        <dsp:cNvPr id="0" name=""/>
        <dsp:cNvSpPr/>
      </dsp:nvSpPr>
      <dsp:spPr>
        <a:xfrm>
          <a:off x="2781318" y="3306241"/>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费用会计</a:t>
          </a:r>
          <a:endParaRPr altLang="en-US" sz="700" kern="1200"/>
        </a:p>
      </dsp:txBody>
      <dsp:txXfrm>
        <a:off x="2781318" y="3306241"/>
        <a:ext cx="517310" cy="258655"/>
      </dsp:txXfrm>
    </dsp:sp>
    <dsp:sp modelId="{B8A10FF8-0A98-4BD5-98D2-C2477683B157}">
      <dsp:nvSpPr>
        <dsp:cNvPr id="0" name=""/>
        <dsp:cNvSpPr/>
      </dsp:nvSpPr>
      <dsp:spPr>
        <a:xfrm>
          <a:off x="2155372" y="3306241"/>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出纳</a:t>
          </a:r>
          <a:endParaRPr altLang="en-US" sz="700" kern="1200"/>
        </a:p>
      </dsp:txBody>
      <dsp:txXfrm>
        <a:off x="2155372" y="3306241"/>
        <a:ext cx="517310" cy="258655"/>
      </dsp:txXfrm>
    </dsp:sp>
    <dsp:sp modelId="{9901D81C-D9A4-481A-AC48-575354BE020E}">
      <dsp:nvSpPr>
        <dsp:cNvPr id="0" name=""/>
        <dsp:cNvSpPr/>
      </dsp:nvSpPr>
      <dsp:spPr>
        <a:xfrm>
          <a:off x="5128614" y="367918"/>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altLang="en-US" sz="700" kern="1200"/>
            <a:t>副总经理</a:t>
          </a:r>
          <a:endParaRPr lang="en-US" sz="700" kern="1200"/>
        </a:p>
      </dsp:txBody>
      <dsp:txXfrm>
        <a:off x="5128614" y="367918"/>
        <a:ext cx="517310" cy="258655"/>
      </dsp:txXfrm>
    </dsp:sp>
    <dsp:sp modelId="{6BE932F2-E05F-4D20-A21C-7AEE3C87C03C}">
      <dsp:nvSpPr>
        <dsp:cNvPr id="0" name=""/>
        <dsp:cNvSpPr/>
      </dsp:nvSpPr>
      <dsp:spPr>
        <a:xfrm>
          <a:off x="5754559" y="735208"/>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生产部</a:t>
          </a:r>
          <a:endParaRPr altLang="en-US" sz="700" kern="1200"/>
        </a:p>
      </dsp:txBody>
      <dsp:txXfrm>
        <a:off x="5754559" y="735208"/>
        <a:ext cx="517310" cy="258655"/>
      </dsp:txXfrm>
    </dsp:sp>
    <dsp:sp modelId="{2803D8E2-84B4-4294-B2AF-13397CC66AEE}">
      <dsp:nvSpPr>
        <dsp:cNvPr id="0" name=""/>
        <dsp:cNvSpPr/>
      </dsp:nvSpPr>
      <dsp:spPr>
        <a:xfrm>
          <a:off x="6067532" y="110249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altLang="en-US" sz="700" kern="1200"/>
            <a:t>吸塑车间</a:t>
          </a:r>
          <a:endParaRPr lang="en-US" sz="700" kern="1200"/>
        </a:p>
      </dsp:txBody>
      <dsp:txXfrm>
        <a:off x="6067532" y="1102499"/>
        <a:ext cx="517310" cy="258655"/>
      </dsp:txXfrm>
    </dsp:sp>
    <dsp:sp modelId="{DFC6304A-4CED-429A-A5E8-26B49F2362F5}">
      <dsp:nvSpPr>
        <dsp:cNvPr id="0" name=""/>
        <dsp:cNvSpPr/>
      </dsp:nvSpPr>
      <dsp:spPr>
        <a:xfrm>
          <a:off x="5441586" y="110249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注塑车间</a:t>
          </a:r>
          <a:endParaRPr altLang="en-US" sz="700" kern="1200"/>
        </a:p>
      </dsp:txBody>
      <dsp:txXfrm>
        <a:off x="5441586" y="1102499"/>
        <a:ext cx="517310" cy="258655"/>
      </dsp:txXfrm>
    </dsp:sp>
    <dsp:sp modelId="{726C75BF-6B68-426D-863F-1CCC97FD669E}">
      <dsp:nvSpPr>
        <dsp:cNvPr id="0" name=""/>
        <dsp:cNvSpPr/>
      </dsp:nvSpPr>
      <dsp:spPr>
        <a:xfrm>
          <a:off x="6067532" y="146978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五金部</a:t>
          </a:r>
          <a:endParaRPr altLang="en-US" sz="700" kern="1200"/>
        </a:p>
      </dsp:txBody>
      <dsp:txXfrm>
        <a:off x="6067532" y="1469789"/>
        <a:ext cx="517310" cy="258655"/>
      </dsp:txXfrm>
    </dsp:sp>
    <dsp:sp modelId="{54E9BE8C-C293-499C-8DDD-77BAEA13483E}">
      <dsp:nvSpPr>
        <dsp:cNvPr id="0" name=""/>
        <dsp:cNvSpPr/>
      </dsp:nvSpPr>
      <dsp:spPr>
        <a:xfrm>
          <a:off x="5441586" y="146978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altLang="en-US" sz="700" kern="1200"/>
            <a:t>箱包车间</a:t>
          </a:r>
        </a:p>
      </dsp:txBody>
      <dsp:txXfrm>
        <a:off x="5441586" y="1469789"/>
        <a:ext cx="517310" cy="258655"/>
      </dsp:txXfrm>
    </dsp:sp>
    <dsp:sp modelId="{D2256D62-C54F-4AB1-AC8F-E03CC1A38AA4}">
      <dsp:nvSpPr>
        <dsp:cNvPr id="0" name=""/>
        <dsp:cNvSpPr/>
      </dsp:nvSpPr>
      <dsp:spPr>
        <a:xfrm>
          <a:off x="6067532" y="1837080"/>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拉杆配件</a:t>
          </a:r>
          <a:endParaRPr altLang="en-US" sz="700" kern="1200"/>
        </a:p>
      </dsp:txBody>
      <dsp:txXfrm>
        <a:off x="6067532" y="1837080"/>
        <a:ext cx="517310" cy="258655"/>
      </dsp:txXfrm>
    </dsp:sp>
    <dsp:sp modelId="{5AF2F1EF-26AB-458A-9F35-0BCA12395BB9}">
      <dsp:nvSpPr>
        <dsp:cNvPr id="0" name=""/>
        <dsp:cNvSpPr/>
      </dsp:nvSpPr>
      <dsp:spPr>
        <a:xfrm>
          <a:off x="5441586" y="1837080"/>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altLang="en-US" sz="700" kern="1200"/>
            <a:t>针车部</a:t>
          </a:r>
          <a:endParaRPr lang="en-US" sz="700" kern="1200"/>
        </a:p>
      </dsp:txBody>
      <dsp:txXfrm>
        <a:off x="5441586" y="1837080"/>
        <a:ext cx="517310" cy="258655"/>
      </dsp:txXfrm>
    </dsp:sp>
    <dsp:sp modelId="{844E16B1-5922-417B-9AD7-32D444CD0B75}">
      <dsp:nvSpPr>
        <dsp:cNvPr id="0" name=""/>
        <dsp:cNvSpPr/>
      </dsp:nvSpPr>
      <dsp:spPr>
        <a:xfrm>
          <a:off x="6067532" y="2204370"/>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维修部</a:t>
          </a:r>
          <a:endParaRPr altLang="en-US" sz="700" kern="1200"/>
        </a:p>
      </dsp:txBody>
      <dsp:txXfrm>
        <a:off x="6067532" y="2204370"/>
        <a:ext cx="517310" cy="258655"/>
      </dsp:txXfrm>
    </dsp:sp>
    <dsp:sp modelId="{E747D294-D857-4F1E-B937-029DA69FB11E}">
      <dsp:nvSpPr>
        <dsp:cNvPr id="0" name=""/>
        <dsp:cNvSpPr/>
      </dsp:nvSpPr>
      <dsp:spPr>
        <a:xfrm>
          <a:off x="5441586" y="2204370"/>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组装部</a:t>
          </a:r>
          <a:endParaRPr altLang="en-US" sz="700" kern="1200"/>
        </a:p>
      </dsp:txBody>
      <dsp:txXfrm>
        <a:off x="5441586" y="2204370"/>
        <a:ext cx="517310" cy="258655"/>
      </dsp:txXfrm>
    </dsp:sp>
    <dsp:sp modelId="{A893EB2E-CCF2-4C50-916C-E116B912BF67}">
      <dsp:nvSpPr>
        <dsp:cNvPr id="0" name=""/>
        <dsp:cNvSpPr/>
      </dsp:nvSpPr>
      <dsp:spPr>
        <a:xfrm>
          <a:off x="4502668" y="735208"/>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供应链部</a:t>
          </a:r>
          <a:endParaRPr altLang="en-US" sz="700" kern="1200"/>
        </a:p>
      </dsp:txBody>
      <dsp:txXfrm>
        <a:off x="4502668" y="735208"/>
        <a:ext cx="517310" cy="258655"/>
      </dsp:txXfrm>
    </dsp:sp>
    <dsp:sp modelId="{08B9C68E-01E6-4AE5-B3B3-21CA7F84097D}">
      <dsp:nvSpPr>
        <dsp:cNvPr id="0" name=""/>
        <dsp:cNvSpPr/>
      </dsp:nvSpPr>
      <dsp:spPr>
        <a:xfrm>
          <a:off x="4815641" y="110249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采购</a:t>
          </a:r>
          <a:endParaRPr altLang="en-US" sz="700" kern="1200"/>
        </a:p>
      </dsp:txBody>
      <dsp:txXfrm>
        <a:off x="4815641" y="1102499"/>
        <a:ext cx="517310" cy="258655"/>
      </dsp:txXfrm>
    </dsp:sp>
    <dsp:sp modelId="{DE599EBF-F4B7-4325-9FF8-FD03AC179569}">
      <dsp:nvSpPr>
        <dsp:cNvPr id="0" name=""/>
        <dsp:cNvSpPr/>
      </dsp:nvSpPr>
      <dsp:spPr>
        <a:xfrm>
          <a:off x="4189695" y="110249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仓库</a:t>
          </a:r>
          <a:endParaRPr altLang="en-US" sz="700" kern="1200"/>
        </a:p>
      </dsp:txBody>
      <dsp:txXfrm>
        <a:off x="4189695" y="1102499"/>
        <a:ext cx="517310" cy="258655"/>
      </dsp:txXfrm>
    </dsp:sp>
    <dsp:sp modelId="{1A8146FC-06BA-412A-8FDF-88B331573F51}">
      <dsp:nvSpPr>
        <dsp:cNvPr id="0" name=""/>
        <dsp:cNvSpPr/>
      </dsp:nvSpPr>
      <dsp:spPr>
        <a:xfrm>
          <a:off x="4815641" y="146978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运输</a:t>
          </a:r>
          <a:endParaRPr altLang="en-US" sz="700" kern="1200"/>
        </a:p>
      </dsp:txBody>
      <dsp:txXfrm>
        <a:off x="4815641" y="1469789"/>
        <a:ext cx="517310" cy="258655"/>
      </dsp:txXfrm>
    </dsp:sp>
    <dsp:sp modelId="{D4C92840-874F-4657-8152-6E4F0BE8A2B8}">
      <dsp:nvSpPr>
        <dsp:cNvPr id="0" name=""/>
        <dsp:cNvSpPr/>
      </dsp:nvSpPr>
      <dsp:spPr>
        <a:xfrm>
          <a:off x="2182531" y="367918"/>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100000"/>
            </a:lnSpc>
            <a:spcBef>
              <a:spcPct val="0"/>
            </a:spcBef>
            <a:spcAft>
              <a:spcPct val="35000"/>
            </a:spcAft>
            <a:buNone/>
          </a:pPr>
          <a:r>
            <a:rPr lang="zh-CN" altLang="en-US" sz="900" kern="1200">
              <a:sym typeface="+mn-ea"/>
            </a:rPr>
            <a:t>副总经理</a:t>
          </a:r>
          <a:endParaRPr lang="zh-CN" altLang="en-US" sz="900" kern="1200"/>
        </a:p>
      </dsp:txBody>
      <dsp:txXfrm>
        <a:off x="2182531" y="367918"/>
        <a:ext cx="517310" cy="258655"/>
      </dsp:txXfrm>
    </dsp:sp>
    <dsp:sp modelId="{F4921166-17D0-473B-A6C5-E61357667BD9}">
      <dsp:nvSpPr>
        <dsp:cNvPr id="0" name=""/>
        <dsp:cNvSpPr/>
      </dsp:nvSpPr>
      <dsp:spPr>
        <a:xfrm>
          <a:off x="3250777" y="735208"/>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技术总监</a:t>
          </a:r>
          <a:endParaRPr altLang="en-US" sz="700" kern="1200"/>
        </a:p>
      </dsp:txBody>
      <dsp:txXfrm>
        <a:off x="3250777" y="735208"/>
        <a:ext cx="517310" cy="258655"/>
      </dsp:txXfrm>
    </dsp:sp>
    <dsp:sp modelId="{CFA68A27-4F3D-44F5-A928-0C2B469F03A2}">
      <dsp:nvSpPr>
        <dsp:cNvPr id="0" name=""/>
        <dsp:cNvSpPr/>
      </dsp:nvSpPr>
      <dsp:spPr>
        <a:xfrm>
          <a:off x="3563750" y="110249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模具部</a:t>
          </a:r>
          <a:endParaRPr altLang="en-US" sz="700" kern="1200"/>
        </a:p>
      </dsp:txBody>
      <dsp:txXfrm>
        <a:off x="3563750" y="1102499"/>
        <a:ext cx="517310" cy="258655"/>
      </dsp:txXfrm>
    </dsp:sp>
    <dsp:sp modelId="{923587D4-C481-4EA9-BBB8-3486047AA23E}">
      <dsp:nvSpPr>
        <dsp:cNvPr id="0" name=""/>
        <dsp:cNvSpPr/>
      </dsp:nvSpPr>
      <dsp:spPr>
        <a:xfrm>
          <a:off x="2808477" y="110249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研发部</a:t>
          </a:r>
          <a:endParaRPr altLang="en-US" sz="700" kern="1200"/>
        </a:p>
      </dsp:txBody>
      <dsp:txXfrm>
        <a:off x="2808477" y="1102499"/>
        <a:ext cx="517310" cy="258655"/>
      </dsp:txXfrm>
    </dsp:sp>
    <dsp:sp modelId="{3EFFC5C1-F96C-493E-A7A0-EDC07AEFCBA1}">
      <dsp:nvSpPr>
        <dsp:cNvPr id="0" name=""/>
        <dsp:cNvSpPr/>
      </dsp:nvSpPr>
      <dsp:spPr>
        <a:xfrm>
          <a:off x="3563750" y="146978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设计部</a:t>
          </a:r>
          <a:endParaRPr altLang="en-US" sz="700" kern="1200"/>
        </a:p>
      </dsp:txBody>
      <dsp:txXfrm>
        <a:off x="3563750" y="1469789"/>
        <a:ext cx="517310" cy="258655"/>
      </dsp:txXfrm>
    </dsp:sp>
    <dsp:sp modelId="{0DF0E7EB-5190-442D-9BD7-67397A4CFF20}">
      <dsp:nvSpPr>
        <dsp:cNvPr id="0" name=""/>
        <dsp:cNvSpPr/>
      </dsp:nvSpPr>
      <dsp:spPr>
        <a:xfrm>
          <a:off x="2808477" y="146978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测试室</a:t>
          </a:r>
          <a:endParaRPr altLang="en-US" sz="700" kern="1200"/>
        </a:p>
      </dsp:txBody>
      <dsp:txXfrm>
        <a:off x="2808477" y="1469789"/>
        <a:ext cx="517310" cy="258655"/>
      </dsp:txXfrm>
    </dsp:sp>
    <dsp:sp modelId="{AEE53F49-6FB3-45ED-A0FC-75FEDA6BB66D}">
      <dsp:nvSpPr>
        <dsp:cNvPr id="0" name=""/>
        <dsp:cNvSpPr/>
      </dsp:nvSpPr>
      <dsp:spPr>
        <a:xfrm>
          <a:off x="3563750" y="1837080"/>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版房</a:t>
          </a:r>
          <a:endParaRPr altLang="en-US" sz="700" kern="1200"/>
        </a:p>
      </dsp:txBody>
      <dsp:txXfrm>
        <a:off x="3563750" y="1837080"/>
        <a:ext cx="517310" cy="258655"/>
      </dsp:txXfrm>
    </dsp:sp>
    <dsp:sp modelId="{B81AC54A-DC9E-48F3-B9DF-CA63D49A3ED9}">
      <dsp:nvSpPr>
        <dsp:cNvPr id="0" name=""/>
        <dsp:cNvSpPr/>
      </dsp:nvSpPr>
      <dsp:spPr>
        <a:xfrm>
          <a:off x="2808477" y="1837080"/>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altLang="en-US" sz="700" kern="1200"/>
            <a:t>品质部</a:t>
          </a:r>
          <a:endParaRPr lang="en-US" sz="700" kern="1200"/>
        </a:p>
      </dsp:txBody>
      <dsp:txXfrm>
        <a:off x="2808477" y="1837080"/>
        <a:ext cx="517310" cy="258655"/>
      </dsp:txXfrm>
    </dsp:sp>
    <dsp:sp modelId="{00F5AD39-B51E-4BAA-A84A-F37CFA8168DA}">
      <dsp:nvSpPr>
        <dsp:cNvPr id="0" name=""/>
        <dsp:cNvSpPr/>
      </dsp:nvSpPr>
      <dsp:spPr>
        <a:xfrm>
          <a:off x="2937804" y="2204370"/>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en-US" sz="700" kern="1200"/>
            <a:t>QA</a:t>
          </a:r>
        </a:p>
      </dsp:txBody>
      <dsp:txXfrm>
        <a:off x="2937804" y="2204370"/>
        <a:ext cx="517310" cy="258655"/>
      </dsp:txXfrm>
    </dsp:sp>
    <dsp:sp modelId="{2370C263-9C89-4F79-86A0-CA3B9B9C93B0}">
      <dsp:nvSpPr>
        <dsp:cNvPr id="0" name=""/>
        <dsp:cNvSpPr/>
      </dsp:nvSpPr>
      <dsp:spPr>
        <a:xfrm>
          <a:off x="2937804" y="2571660"/>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en-US" sz="700" kern="1200"/>
            <a:t>QC</a:t>
          </a:r>
        </a:p>
      </dsp:txBody>
      <dsp:txXfrm>
        <a:off x="2937804" y="2571660"/>
        <a:ext cx="517310" cy="258655"/>
      </dsp:txXfrm>
    </dsp:sp>
    <dsp:sp modelId="{5BA4ADC2-CC4B-463D-AB6E-D80F5CF663BD}">
      <dsp:nvSpPr>
        <dsp:cNvPr id="0" name=""/>
        <dsp:cNvSpPr/>
      </dsp:nvSpPr>
      <dsp:spPr>
        <a:xfrm>
          <a:off x="1114285" y="735208"/>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销售总监</a:t>
          </a:r>
          <a:endParaRPr altLang="en-US" sz="700" kern="1200"/>
        </a:p>
      </dsp:txBody>
      <dsp:txXfrm>
        <a:off x="1114285" y="735208"/>
        <a:ext cx="517310" cy="258655"/>
      </dsp:txXfrm>
    </dsp:sp>
    <dsp:sp modelId="{CCFF546A-9AA1-49BB-A0DD-6543C0B4302B}">
      <dsp:nvSpPr>
        <dsp:cNvPr id="0" name=""/>
        <dsp:cNvSpPr/>
      </dsp:nvSpPr>
      <dsp:spPr>
        <a:xfrm>
          <a:off x="1804894" y="110249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销售部</a:t>
          </a:r>
          <a:endParaRPr altLang="en-US" sz="700" kern="1200"/>
        </a:p>
      </dsp:txBody>
      <dsp:txXfrm>
        <a:off x="1804894" y="1102499"/>
        <a:ext cx="517310" cy="258655"/>
      </dsp:txXfrm>
    </dsp:sp>
    <dsp:sp modelId="{0B2BC6BE-3772-4CB7-9F48-B6929EBAEB7B}">
      <dsp:nvSpPr>
        <dsp:cNvPr id="0" name=""/>
        <dsp:cNvSpPr/>
      </dsp:nvSpPr>
      <dsp:spPr>
        <a:xfrm>
          <a:off x="2182531" y="146978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内销</a:t>
          </a:r>
          <a:endParaRPr altLang="en-US" sz="700" kern="1200"/>
        </a:p>
      </dsp:txBody>
      <dsp:txXfrm>
        <a:off x="2182531" y="1469789"/>
        <a:ext cx="517310" cy="258655"/>
      </dsp:txXfrm>
    </dsp:sp>
    <dsp:sp modelId="{49D83E01-5FDE-4DFB-A1B2-6F12F13AD803}">
      <dsp:nvSpPr>
        <dsp:cNvPr id="0" name=""/>
        <dsp:cNvSpPr/>
      </dsp:nvSpPr>
      <dsp:spPr>
        <a:xfrm>
          <a:off x="2053203" y="1837080"/>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电商部</a:t>
          </a:r>
          <a:endParaRPr altLang="en-US" sz="700" kern="1200"/>
        </a:p>
      </dsp:txBody>
      <dsp:txXfrm>
        <a:off x="2053203" y="1837080"/>
        <a:ext cx="517310" cy="258655"/>
      </dsp:txXfrm>
    </dsp:sp>
    <dsp:sp modelId="{07A919FB-CB73-4125-AE69-29039B649992}">
      <dsp:nvSpPr>
        <dsp:cNvPr id="0" name=""/>
        <dsp:cNvSpPr/>
      </dsp:nvSpPr>
      <dsp:spPr>
        <a:xfrm>
          <a:off x="2053203" y="2204370"/>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业务部</a:t>
          </a:r>
          <a:endParaRPr altLang="en-US" sz="700" kern="1200"/>
        </a:p>
      </dsp:txBody>
      <dsp:txXfrm>
        <a:off x="2053203" y="2204370"/>
        <a:ext cx="517310" cy="258655"/>
      </dsp:txXfrm>
    </dsp:sp>
    <dsp:sp modelId="{3DBC2213-0CE9-4579-B045-18C99B2DE0F3}">
      <dsp:nvSpPr>
        <dsp:cNvPr id="0" name=""/>
        <dsp:cNvSpPr/>
      </dsp:nvSpPr>
      <dsp:spPr>
        <a:xfrm>
          <a:off x="1427258" y="146978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外贸主管</a:t>
          </a:r>
          <a:endParaRPr altLang="en-US" sz="700" kern="1200"/>
        </a:p>
      </dsp:txBody>
      <dsp:txXfrm>
        <a:off x="1427258" y="1469789"/>
        <a:ext cx="517310" cy="258655"/>
      </dsp:txXfrm>
    </dsp:sp>
    <dsp:sp modelId="{90205850-085E-41B0-B7E5-B885B075FDBE}">
      <dsp:nvSpPr>
        <dsp:cNvPr id="0" name=""/>
        <dsp:cNvSpPr/>
      </dsp:nvSpPr>
      <dsp:spPr>
        <a:xfrm>
          <a:off x="1427258" y="1837080"/>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外贸部</a:t>
          </a:r>
          <a:endParaRPr altLang="en-US" sz="700" kern="1200"/>
        </a:p>
      </dsp:txBody>
      <dsp:txXfrm>
        <a:off x="1427258" y="1837080"/>
        <a:ext cx="517310" cy="258655"/>
      </dsp:txXfrm>
    </dsp:sp>
    <dsp:sp modelId="{2D47FD96-1F74-4E9D-ABED-A242558188CB}">
      <dsp:nvSpPr>
        <dsp:cNvPr id="0" name=""/>
        <dsp:cNvSpPr/>
      </dsp:nvSpPr>
      <dsp:spPr>
        <a:xfrm>
          <a:off x="488339" y="110249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市场营销</a:t>
          </a:r>
          <a:endParaRPr altLang="en-US" sz="700" kern="1200"/>
        </a:p>
      </dsp:txBody>
      <dsp:txXfrm>
        <a:off x="488339" y="1102499"/>
        <a:ext cx="517310" cy="258655"/>
      </dsp:txXfrm>
    </dsp:sp>
    <dsp:sp modelId="{CE9D5238-0915-4F96-8115-449E437BC010}">
      <dsp:nvSpPr>
        <dsp:cNvPr id="0" name=""/>
        <dsp:cNvSpPr/>
      </dsp:nvSpPr>
      <dsp:spPr>
        <a:xfrm>
          <a:off x="801312" y="146978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市场调研</a:t>
          </a:r>
          <a:endParaRPr altLang="en-US" sz="700" kern="1200"/>
        </a:p>
      </dsp:txBody>
      <dsp:txXfrm>
        <a:off x="801312" y="1469789"/>
        <a:ext cx="517310" cy="258655"/>
      </dsp:txXfrm>
    </dsp:sp>
    <dsp:sp modelId="{1277AC94-C73E-4068-9633-4C04F6CDE8EB}">
      <dsp:nvSpPr>
        <dsp:cNvPr id="0" name=""/>
        <dsp:cNvSpPr/>
      </dsp:nvSpPr>
      <dsp:spPr>
        <a:xfrm>
          <a:off x="175367" y="1469789"/>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各办事处</a:t>
          </a:r>
          <a:endParaRPr altLang="en-US" sz="700" kern="1200"/>
        </a:p>
      </dsp:txBody>
      <dsp:txXfrm>
        <a:off x="175367" y="1469789"/>
        <a:ext cx="517310" cy="258655"/>
      </dsp:txXfrm>
    </dsp:sp>
    <dsp:sp modelId="{5402C91A-CD6F-4844-9BB4-6E12D47EB2AB}">
      <dsp:nvSpPr>
        <dsp:cNvPr id="0" name=""/>
        <dsp:cNvSpPr/>
      </dsp:nvSpPr>
      <dsp:spPr>
        <a:xfrm>
          <a:off x="1427258" y="2571660"/>
          <a:ext cx="517310" cy="258655"/>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100000"/>
            </a:lnSpc>
            <a:spcBef>
              <a:spcPct val="0"/>
            </a:spcBef>
            <a:spcAft>
              <a:spcPct val="35000"/>
            </a:spcAft>
            <a:buNone/>
          </a:pPr>
          <a:r>
            <a:rPr lang="zh-CN" sz="700" kern="1200"/>
            <a:t>门市部</a:t>
          </a:r>
          <a:endParaRPr altLang="en-US" sz="700" kern="1200"/>
        </a:p>
      </dsp:txBody>
      <dsp:txXfrm>
        <a:off x="1427258" y="2571660"/>
        <a:ext cx="517310" cy="2586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47977-665D-4CFF-AA08-FCDB60F14E51}">
      <dsp:nvSpPr>
        <dsp:cNvPr id="0" name=""/>
        <dsp:cNvSpPr/>
      </dsp:nvSpPr>
      <dsp:spPr>
        <a:xfrm>
          <a:off x="4386897" y="1594238"/>
          <a:ext cx="4112167" cy="114987"/>
        </a:xfrm>
        <a:custGeom>
          <a:avLst/>
          <a:gdLst/>
          <a:ahLst/>
          <a:cxnLst/>
          <a:rect l="0" t="0" r="0" b="0"/>
          <a:pathLst>
            <a:path>
              <a:moveTo>
                <a:pt x="0" y="0"/>
              </a:moveTo>
              <a:lnTo>
                <a:pt x="0" y="57493"/>
              </a:lnTo>
              <a:lnTo>
                <a:pt x="4112167" y="57493"/>
              </a:lnTo>
              <a:lnTo>
                <a:pt x="4112167" y="11498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179665-25B7-4FC2-A687-A1E9E378C25E}">
      <dsp:nvSpPr>
        <dsp:cNvPr id="0" name=""/>
        <dsp:cNvSpPr/>
      </dsp:nvSpPr>
      <dsp:spPr>
        <a:xfrm>
          <a:off x="4386897" y="1594238"/>
          <a:ext cx="3449621" cy="114987"/>
        </a:xfrm>
        <a:custGeom>
          <a:avLst/>
          <a:gdLst/>
          <a:ahLst/>
          <a:cxnLst/>
          <a:rect l="0" t="0" r="0" b="0"/>
          <a:pathLst>
            <a:path>
              <a:moveTo>
                <a:pt x="0" y="0"/>
              </a:moveTo>
              <a:lnTo>
                <a:pt x="0" y="57493"/>
              </a:lnTo>
              <a:lnTo>
                <a:pt x="3449621" y="57493"/>
              </a:lnTo>
              <a:lnTo>
                <a:pt x="3449621" y="11498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3527F0-2ACF-4809-979C-03FE36AC68FA}">
      <dsp:nvSpPr>
        <dsp:cNvPr id="0" name=""/>
        <dsp:cNvSpPr/>
      </dsp:nvSpPr>
      <dsp:spPr>
        <a:xfrm>
          <a:off x="6909228" y="1983005"/>
          <a:ext cx="91440" cy="251877"/>
        </a:xfrm>
        <a:custGeom>
          <a:avLst/>
          <a:gdLst/>
          <a:ahLst/>
          <a:cxnLst/>
          <a:rect l="0" t="0" r="0" b="0"/>
          <a:pathLst>
            <a:path>
              <a:moveTo>
                <a:pt x="45720" y="0"/>
              </a:moveTo>
              <a:lnTo>
                <a:pt x="45720" y="251877"/>
              </a:lnTo>
              <a:lnTo>
                <a:pt x="127853" y="25187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CD89DC-8064-455F-96BB-753EFCE587FE}">
      <dsp:nvSpPr>
        <dsp:cNvPr id="0" name=""/>
        <dsp:cNvSpPr/>
      </dsp:nvSpPr>
      <dsp:spPr>
        <a:xfrm>
          <a:off x="4386897" y="1594238"/>
          <a:ext cx="2787074" cy="114987"/>
        </a:xfrm>
        <a:custGeom>
          <a:avLst/>
          <a:gdLst/>
          <a:ahLst/>
          <a:cxnLst/>
          <a:rect l="0" t="0" r="0" b="0"/>
          <a:pathLst>
            <a:path>
              <a:moveTo>
                <a:pt x="0" y="0"/>
              </a:moveTo>
              <a:lnTo>
                <a:pt x="0" y="57493"/>
              </a:lnTo>
              <a:lnTo>
                <a:pt x="2787074" y="57493"/>
              </a:lnTo>
              <a:lnTo>
                <a:pt x="2787074" y="11498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0351F5-71E9-4208-B3F7-44899BFEE081}">
      <dsp:nvSpPr>
        <dsp:cNvPr id="0" name=""/>
        <dsp:cNvSpPr/>
      </dsp:nvSpPr>
      <dsp:spPr>
        <a:xfrm>
          <a:off x="4386897" y="1594238"/>
          <a:ext cx="2124528" cy="114987"/>
        </a:xfrm>
        <a:custGeom>
          <a:avLst/>
          <a:gdLst/>
          <a:ahLst/>
          <a:cxnLst/>
          <a:rect l="0" t="0" r="0" b="0"/>
          <a:pathLst>
            <a:path>
              <a:moveTo>
                <a:pt x="0" y="0"/>
              </a:moveTo>
              <a:lnTo>
                <a:pt x="0" y="57493"/>
              </a:lnTo>
              <a:lnTo>
                <a:pt x="2124528" y="57493"/>
              </a:lnTo>
              <a:lnTo>
                <a:pt x="2124528" y="11498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5A279F-4FDF-41D6-90FB-0EF98773FCEB}">
      <dsp:nvSpPr>
        <dsp:cNvPr id="0" name=""/>
        <dsp:cNvSpPr/>
      </dsp:nvSpPr>
      <dsp:spPr>
        <a:xfrm>
          <a:off x="4386897" y="1594238"/>
          <a:ext cx="1461982" cy="114987"/>
        </a:xfrm>
        <a:custGeom>
          <a:avLst/>
          <a:gdLst/>
          <a:ahLst/>
          <a:cxnLst/>
          <a:rect l="0" t="0" r="0" b="0"/>
          <a:pathLst>
            <a:path>
              <a:moveTo>
                <a:pt x="0" y="0"/>
              </a:moveTo>
              <a:lnTo>
                <a:pt x="0" y="57493"/>
              </a:lnTo>
              <a:lnTo>
                <a:pt x="1461982" y="57493"/>
              </a:lnTo>
              <a:lnTo>
                <a:pt x="1461982" y="11498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31041B-26F7-4664-ABE8-11C5AAF70910}">
      <dsp:nvSpPr>
        <dsp:cNvPr id="0" name=""/>
        <dsp:cNvSpPr/>
      </dsp:nvSpPr>
      <dsp:spPr>
        <a:xfrm>
          <a:off x="4386897" y="1594238"/>
          <a:ext cx="799436" cy="114987"/>
        </a:xfrm>
        <a:custGeom>
          <a:avLst/>
          <a:gdLst/>
          <a:ahLst/>
          <a:cxnLst/>
          <a:rect l="0" t="0" r="0" b="0"/>
          <a:pathLst>
            <a:path>
              <a:moveTo>
                <a:pt x="0" y="0"/>
              </a:moveTo>
              <a:lnTo>
                <a:pt x="0" y="57493"/>
              </a:lnTo>
              <a:lnTo>
                <a:pt x="799436" y="57493"/>
              </a:lnTo>
              <a:lnTo>
                <a:pt x="799436" y="11498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689AA99-4A57-4D33-9F62-A15CA8FA9700}">
      <dsp:nvSpPr>
        <dsp:cNvPr id="0" name=""/>
        <dsp:cNvSpPr/>
      </dsp:nvSpPr>
      <dsp:spPr>
        <a:xfrm>
          <a:off x="4614956" y="1983005"/>
          <a:ext cx="91440" cy="1029410"/>
        </a:xfrm>
        <a:custGeom>
          <a:avLst/>
          <a:gdLst/>
          <a:ahLst/>
          <a:cxnLst/>
          <a:rect l="0" t="0" r="0" b="0"/>
          <a:pathLst>
            <a:path>
              <a:moveTo>
                <a:pt x="127853" y="0"/>
              </a:moveTo>
              <a:lnTo>
                <a:pt x="127853" y="1029410"/>
              </a:lnTo>
              <a:lnTo>
                <a:pt x="45720" y="102941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0B70C3-B009-4EDF-BC54-E72EF7255D26}">
      <dsp:nvSpPr>
        <dsp:cNvPr id="0" name=""/>
        <dsp:cNvSpPr/>
      </dsp:nvSpPr>
      <dsp:spPr>
        <a:xfrm>
          <a:off x="4614956" y="1983005"/>
          <a:ext cx="91440" cy="640643"/>
        </a:xfrm>
        <a:custGeom>
          <a:avLst/>
          <a:gdLst/>
          <a:ahLst/>
          <a:cxnLst/>
          <a:rect l="0" t="0" r="0" b="0"/>
          <a:pathLst>
            <a:path>
              <a:moveTo>
                <a:pt x="127853" y="0"/>
              </a:moveTo>
              <a:lnTo>
                <a:pt x="127853" y="640643"/>
              </a:lnTo>
              <a:lnTo>
                <a:pt x="45720" y="64064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3D4EFA-E56A-40A0-B3D5-78CD94AA0992}">
      <dsp:nvSpPr>
        <dsp:cNvPr id="0" name=""/>
        <dsp:cNvSpPr/>
      </dsp:nvSpPr>
      <dsp:spPr>
        <a:xfrm>
          <a:off x="4614956" y="1983005"/>
          <a:ext cx="91440" cy="251877"/>
        </a:xfrm>
        <a:custGeom>
          <a:avLst/>
          <a:gdLst/>
          <a:ahLst/>
          <a:cxnLst/>
          <a:rect l="0" t="0" r="0" b="0"/>
          <a:pathLst>
            <a:path>
              <a:moveTo>
                <a:pt x="127853" y="0"/>
              </a:moveTo>
              <a:lnTo>
                <a:pt x="127853" y="251877"/>
              </a:lnTo>
              <a:lnTo>
                <a:pt x="45720" y="25187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8BF4BC-2575-4E10-BD93-CAAF69334FAD}">
      <dsp:nvSpPr>
        <dsp:cNvPr id="0" name=""/>
        <dsp:cNvSpPr/>
      </dsp:nvSpPr>
      <dsp:spPr>
        <a:xfrm>
          <a:off x="4386897" y="1594238"/>
          <a:ext cx="136889" cy="114987"/>
        </a:xfrm>
        <a:custGeom>
          <a:avLst/>
          <a:gdLst/>
          <a:ahLst/>
          <a:cxnLst/>
          <a:rect l="0" t="0" r="0" b="0"/>
          <a:pathLst>
            <a:path>
              <a:moveTo>
                <a:pt x="0" y="0"/>
              </a:moveTo>
              <a:lnTo>
                <a:pt x="0" y="57493"/>
              </a:lnTo>
              <a:lnTo>
                <a:pt x="136889" y="57493"/>
              </a:lnTo>
              <a:lnTo>
                <a:pt x="136889" y="11498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B992F7-E489-4A0F-8A4C-CD0130324DB5}">
      <dsp:nvSpPr>
        <dsp:cNvPr id="0" name=""/>
        <dsp:cNvSpPr/>
      </dsp:nvSpPr>
      <dsp:spPr>
        <a:xfrm>
          <a:off x="3322717" y="1983005"/>
          <a:ext cx="91440" cy="640643"/>
        </a:xfrm>
        <a:custGeom>
          <a:avLst/>
          <a:gdLst/>
          <a:ahLst/>
          <a:cxnLst/>
          <a:rect l="0" t="0" r="0" b="0"/>
          <a:pathLst>
            <a:path>
              <a:moveTo>
                <a:pt x="45720" y="0"/>
              </a:moveTo>
              <a:lnTo>
                <a:pt x="45720" y="640643"/>
              </a:lnTo>
              <a:lnTo>
                <a:pt x="127853" y="64064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B3BF73-4A04-4914-9ECF-63A429FACBCA}">
      <dsp:nvSpPr>
        <dsp:cNvPr id="0" name=""/>
        <dsp:cNvSpPr/>
      </dsp:nvSpPr>
      <dsp:spPr>
        <a:xfrm>
          <a:off x="3322717" y="1983005"/>
          <a:ext cx="91440" cy="251877"/>
        </a:xfrm>
        <a:custGeom>
          <a:avLst/>
          <a:gdLst/>
          <a:ahLst/>
          <a:cxnLst/>
          <a:rect l="0" t="0" r="0" b="0"/>
          <a:pathLst>
            <a:path>
              <a:moveTo>
                <a:pt x="45720" y="0"/>
              </a:moveTo>
              <a:lnTo>
                <a:pt x="45720" y="251877"/>
              </a:lnTo>
              <a:lnTo>
                <a:pt x="127853" y="25187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385842-4400-425C-BBC7-DDB0317AD4E3}">
      <dsp:nvSpPr>
        <dsp:cNvPr id="0" name=""/>
        <dsp:cNvSpPr/>
      </dsp:nvSpPr>
      <dsp:spPr>
        <a:xfrm>
          <a:off x="3587461" y="1594238"/>
          <a:ext cx="799436" cy="114987"/>
        </a:xfrm>
        <a:custGeom>
          <a:avLst/>
          <a:gdLst/>
          <a:ahLst/>
          <a:cxnLst/>
          <a:rect l="0" t="0" r="0" b="0"/>
          <a:pathLst>
            <a:path>
              <a:moveTo>
                <a:pt x="799436" y="0"/>
              </a:moveTo>
              <a:lnTo>
                <a:pt x="799436" y="57493"/>
              </a:lnTo>
              <a:lnTo>
                <a:pt x="0" y="57493"/>
              </a:lnTo>
              <a:lnTo>
                <a:pt x="0" y="11498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430906-2687-4802-9616-FE03B60FA427}">
      <dsp:nvSpPr>
        <dsp:cNvPr id="0" name=""/>
        <dsp:cNvSpPr/>
      </dsp:nvSpPr>
      <dsp:spPr>
        <a:xfrm>
          <a:off x="2660171" y="1983005"/>
          <a:ext cx="91440" cy="1029410"/>
        </a:xfrm>
        <a:custGeom>
          <a:avLst/>
          <a:gdLst/>
          <a:ahLst/>
          <a:cxnLst/>
          <a:rect l="0" t="0" r="0" b="0"/>
          <a:pathLst>
            <a:path>
              <a:moveTo>
                <a:pt x="45720" y="0"/>
              </a:moveTo>
              <a:lnTo>
                <a:pt x="45720" y="1029410"/>
              </a:lnTo>
              <a:lnTo>
                <a:pt x="127853" y="102941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CF6999-9256-411A-A9E7-B7308EB9126A}">
      <dsp:nvSpPr>
        <dsp:cNvPr id="0" name=""/>
        <dsp:cNvSpPr/>
      </dsp:nvSpPr>
      <dsp:spPr>
        <a:xfrm>
          <a:off x="2660171" y="1983005"/>
          <a:ext cx="91440" cy="640643"/>
        </a:xfrm>
        <a:custGeom>
          <a:avLst/>
          <a:gdLst/>
          <a:ahLst/>
          <a:cxnLst/>
          <a:rect l="0" t="0" r="0" b="0"/>
          <a:pathLst>
            <a:path>
              <a:moveTo>
                <a:pt x="45720" y="0"/>
              </a:moveTo>
              <a:lnTo>
                <a:pt x="45720" y="640643"/>
              </a:lnTo>
              <a:lnTo>
                <a:pt x="127853" y="64064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4E5A68B-93D7-45B7-8C5D-0EAB0A55F6CF}">
      <dsp:nvSpPr>
        <dsp:cNvPr id="0" name=""/>
        <dsp:cNvSpPr/>
      </dsp:nvSpPr>
      <dsp:spPr>
        <a:xfrm>
          <a:off x="2660171" y="1983005"/>
          <a:ext cx="91440" cy="251877"/>
        </a:xfrm>
        <a:custGeom>
          <a:avLst/>
          <a:gdLst/>
          <a:ahLst/>
          <a:cxnLst/>
          <a:rect l="0" t="0" r="0" b="0"/>
          <a:pathLst>
            <a:path>
              <a:moveTo>
                <a:pt x="45720" y="0"/>
              </a:moveTo>
              <a:lnTo>
                <a:pt x="45720" y="251877"/>
              </a:lnTo>
              <a:lnTo>
                <a:pt x="127853" y="25187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C21ECC-D0EB-4546-9783-BDD7A0078219}">
      <dsp:nvSpPr>
        <dsp:cNvPr id="0" name=""/>
        <dsp:cNvSpPr/>
      </dsp:nvSpPr>
      <dsp:spPr>
        <a:xfrm>
          <a:off x="2924915" y="1594238"/>
          <a:ext cx="1461982" cy="114987"/>
        </a:xfrm>
        <a:custGeom>
          <a:avLst/>
          <a:gdLst/>
          <a:ahLst/>
          <a:cxnLst/>
          <a:rect l="0" t="0" r="0" b="0"/>
          <a:pathLst>
            <a:path>
              <a:moveTo>
                <a:pt x="1461982" y="0"/>
              </a:moveTo>
              <a:lnTo>
                <a:pt x="1461982" y="57493"/>
              </a:lnTo>
              <a:lnTo>
                <a:pt x="0" y="57493"/>
              </a:lnTo>
              <a:lnTo>
                <a:pt x="0" y="11498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09E6CC-E572-43DB-8E8A-8B77951C8FC2}">
      <dsp:nvSpPr>
        <dsp:cNvPr id="0" name=""/>
        <dsp:cNvSpPr/>
      </dsp:nvSpPr>
      <dsp:spPr>
        <a:xfrm>
          <a:off x="1997625" y="1983005"/>
          <a:ext cx="91440" cy="640643"/>
        </a:xfrm>
        <a:custGeom>
          <a:avLst/>
          <a:gdLst/>
          <a:ahLst/>
          <a:cxnLst/>
          <a:rect l="0" t="0" r="0" b="0"/>
          <a:pathLst>
            <a:path>
              <a:moveTo>
                <a:pt x="45720" y="0"/>
              </a:moveTo>
              <a:lnTo>
                <a:pt x="45720" y="640643"/>
              </a:lnTo>
              <a:lnTo>
                <a:pt x="127853" y="64064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25ACFA-25D3-472D-9D04-06504F612326}">
      <dsp:nvSpPr>
        <dsp:cNvPr id="0" name=""/>
        <dsp:cNvSpPr/>
      </dsp:nvSpPr>
      <dsp:spPr>
        <a:xfrm>
          <a:off x="1997625" y="1983005"/>
          <a:ext cx="91440" cy="251877"/>
        </a:xfrm>
        <a:custGeom>
          <a:avLst/>
          <a:gdLst/>
          <a:ahLst/>
          <a:cxnLst/>
          <a:rect l="0" t="0" r="0" b="0"/>
          <a:pathLst>
            <a:path>
              <a:moveTo>
                <a:pt x="45720" y="0"/>
              </a:moveTo>
              <a:lnTo>
                <a:pt x="45720" y="251877"/>
              </a:lnTo>
              <a:lnTo>
                <a:pt x="127853" y="25187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5D242B-E4B5-4994-BC9F-03BC4F8D963C}">
      <dsp:nvSpPr>
        <dsp:cNvPr id="0" name=""/>
        <dsp:cNvSpPr/>
      </dsp:nvSpPr>
      <dsp:spPr>
        <a:xfrm>
          <a:off x="2262368" y="1594238"/>
          <a:ext cx="2124528" cy="114987"/>
        </a:xfrm>
        <a:custGeom>
          <a:avLst/>
          <a:gdLst/>
          <a:ahLst/>
          <a:cxnLst/>
          <a:rect l="0" t="0" r="0" b="0"/>
          <a:pathLst>
            <a:path>
              <a:moveTo>
                <a:pt x="2124528" y="0"/>
              </a:moveTo>
              <a:lnTo>
                <a:pt x="2124528" y="57493"/>
              </a:lnTo>
              <a:lnTo>
                <a:pt x="0" y="57493"/>
              </a:lnTo>
              <a:lnTo>
                <a:pt x="0" y="11498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889E292-319D-42DE-80F7-60A90342DB78}">
      <dsp:nvSpPr>
        <dsp:cNvPr id="0" name=""/>
        <dsp:cNvSpPr/>
      </dsp:nvSpPr>
      <dsp:spPr>
        <a:xfrm>
          <a:off x="1335079" y="1983005"/>
          <a:ext cx="91440" cy="640643"/>
        </a:xfrm>
        <a:custGeom>
          <a:avLst/>
          <a:gdLst/>
          <a:ahLst/>
          <a:cxnLst/>
          <a:rect l="0" t="0" r="0" b="0"/>
          <a:pathLst>
            <a:path>
              <a:moveTo>
                <a:pt x="45720" y="0"/>
              </a:moveTo>
              <a:lnTo>
                <a:pt x="45720" y="640643"/>
              </a:lnTo>
              <a:lnTo>
                <a:pt x="127853" y="64064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602411C-A58C-41D2-A7F9-C540B135B89A}">
      <dsp:nvSpPr>
        <dsp:cNvPr id="0" name=""/>
        <dsp:cNvSpPr/>
      </dsp:nvSpPr>
      <dsp:spPr>
        <a:xfrm>
          <a:off x="1335079" y="1983005"/>
          <a:ext cx="91440" cy="251877"/>
        </a:xfrm>
        <a:custGeom>
          <a:avLst/>
          <a:gdLst/>
          <a:ahLst/>
          <a:cxnLst/>
          <a:rect l="0" t="0" r="0" b="0"/>
          <a:pathLst>
            <a:path>
              <a:moveTo>
                <a:pt x="45720" y="0"/>
              </a:moveTo>
              <a:lnTo>
                <a:pt x="45720" y="251877"/>
              </a:lnTo>
              <a:lnTo>
                <a:pt x="127853" y="25187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43BAE1-FCA4-483E-A4BD-B2ED225EE464}">
      <dsp:nvSpPr>
        <dsp:cNvPr id="0" name=""/>
        <dsp:cNvSpPr/>
      </dsp:nvSpPr>
      <dsp:spPr>
        <a:xfrm>
          <a:off x="1599822" y="1594238"/>
          <a:ext cx="2787074" cy="114987"/>
        </a:xfrm>
        <a:custGeom>
          <a:avLst/>
          <a:gdLst/>
          <a:ahLst/>
          <a:cxnLst/>
          <a:rect l="0" t="0" r="0" b="0"/>
          <a:pathLst>
            <a:path>
              <a:moveTo>
                <a:pt x="2787074" y="0"/>
              </a:moveTo>
              <a:lnTo>
                <a:pt x="2787074" y="57493"/>
              </a:lnTo>
              <a:lnTo>
                <a:pt x="0" y="57493"/>
              </a:lnTo>
              <a:lnTo>
                <a:pt x="0" y="11498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EAA3DB-9F0E-4A47-B790-204336B0A0B3}">
      <dsp:nvSpPr>
        <dsp:cNvPr id="0" name=""/>
        <dsp:cNvSpPr/>
      </dsp:nvSpPr>
      <dsp:spPr>
        <a:xfrm>
          <a:off x="672532" y="1983005"/>
          <a:ext cx="91440" cy="640643"/>
        </a:xfrm>
        <a:custGeom>
          <a:avLst/>
          <a:gdLst/>
          <a:ahLst/>
          <a:cxnLst/>
          <a:rect l="0" t="0" r="0" b="0"/>
          <a:pathLst>
            <a:path>
              <a:moveTo>
                <a:pt x="45720" y="0"/>
              </a:moveTo>
              <a:lnTo>
                <a:pt x="45720" y="640643"/>
              </a:lnTo>
              <a:lnTo>
                <a:pt x="127853" y="64064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E404F4-CCF8-40D4-B023-FCF4992432C9}">
      <dsp:nvSpPr>
        <dsp:cNvPr id="0" name=""/>
        <dsp:cNvSpPr/>
      </dsp:nvSpPr>
      <dsp:spPr>
        <a:xfrm>
          <a:off x="672532" y="1983005"/>
          <a:ext cx="91440" cy="251877"/>
        </a:xfrm>
        <a:custGeom>
          <a:avLst/>
          <a:gdLst/>
          <a:ahLst/>
          <a:cxnLst/>
          <a:rect l="0" t="0" r="0" b="0"/>
          <a:pathLst>
            <a:path>
              <a:moveTo>
                <a:pt x="45720" y="0"/>
              </a:moveTo>
              <a:lnTo>
                <a:pt x="45720" y="251877"/>
              </a:lnTo>
              <a:lnTo>
                <a:pt x="127853" y="25187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C950D7-1A36-4D03-A726-9E6372EF93FD}">
      <dsp:nvSpPr>
        <dsp:cNvPr id="0" name=""/>
        <dsp:cNvSpPr/>
      </dsp:nvSpPr>
      <dsp:spPr>
        <a:xfrm>
          <a:off x="937276" y="1594238"/>
          <a:ext cx="3449621" cy="114987"/>
        </a:xfrm>
        <a:custGeom>
          <a:avLst/>
          <a:gdLst/>
          <a:ahLst/>
          <a:cxnLst/>
          <a:rect l="0" t="0" r="0" b="0"/>
          <a:pathLst>
            <a:path>
              <a:moveTo>
                <a:pt x="3449621" y="0"/>
              </a:moveTo>
              <a:lnTo>
                <a:pt x="3449621" y="57493"/>
              </a:lnTo>
              <a:lnTo>
                <a:pt x="0" y="57493"/>
              </a:lnTo>
              <a:lnTo>
                <a:pt x="0" y="11498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FBD236-5EE4-4B48-B421-2C5C070039B6}">
      <dsp:nvSpPr>
        <dsp:cNvPr id="0" name=""/>
        <dsp:cNvSpPr/>
      </dsp:nvSpPr>
      <dsp:spPr>
        <a:xfrm>
          <a:off x="9986" y="1983005"/>
          <a:ext cx="91440" cy="640643"/>
        </a:xfrm>
        <a:custGeom>
          <a:avLst/>
          <a:gdLst/>
          <a:ahLst/>
          <a:cxnLst/>
          <a:rect l="0" t="0" r="0" b="0"/>
          <a:pathLst>
            <a:path>
              <a:moveTo>
                <a:pt x="45720" y="0"/>
              </a:moveTo>
              <a:lnTo>
                <a:pt x="45720" y="640643"/>
              </a:lnTo>
              <a:lnTo>
                <a:pt x="127853" y="64064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6D3780-C420-45D9-876D-98B130E948CB}">
      <dsp:nvSpPr>
        <dsp:cNvPr id="0" name=""/>
        <dsp:cNvSpPr/>
      </dsp:nvSpPr>
      <dsp:spPr>
        <a:xfrm>
          <a:off x="9986" y="1983005"/>
          <a:ext cx="91440" cy="251877"/>
        </a:xfrm>
        <a:custGeom>
          <a:avLst/>
          <a:gdLst/>
          <a:ahLst/>
          <a:cxnLst/>
          <a:rect l="0" t="0" r="0" b="0"/>
          <a:pathLst>
            <a:path>
              <a:moveTo>
                <a:pt x="45720" y="0"/>
              </a:moveTo>
              <a:lnTo>
                <a:pt x="45720" y="251877"/>
              </a:lnTo>
              <a:lnTo>
                <a:pt x="127853" y="25187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F1962E-B2CC-4E99-A825-315F61FA4C9D}">
      <dsp:nvSpPr>
        <dsp:cNvPr id="0" name=""/>
        <dsp:cNvSpPr/>
      </dsp:nvSpPr>
      <dsp:spPr>
        <a:xfrm>
          <a:off x="274729" y="1594238"/>
          <a:ext cx="4112167" cy="114987"/>
        </a:xfrm>
        <a:custGeom>
          <a:avLst/>
          <a:gdLst/>
          <a:ahLst/>
          <a:cxnLst/>
          <a:rect l="0" t="0" r="0" b="0"/>
          <a:pathLst>
            <a:path>
              <a:moveTo>
                <a:pt x="4112167" y="0"/>
              </a:moveTo>
              <a:lnTo>
                <a:pt x="4112167" y="57493"/>
              </a:lnTo>
              <a:lnTo>
                <a:pt x="0" y="57493"/>
              </a:lnTo>
              <a:lnTo>
                <a:pt x="0" y="11498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79172D-D441-42BB-84EA-E3D989670DED}">
      <dsp:nvSpPr>
        <dsp:cNvPr id="0" name=""/>
        <dsp:cNvSpPr/>
      </dsp:nvSpPr>
      <dsp:spPr>
        <a:xfrm>
          <a:off x="4113118" y="1320459"/>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100000"/>
            </a:lnSpc>
            <a:spcBef>
              <a:spcPct val="0"/>
            </a:spcBef>
            <a:spcAft>
              <a:spcPct val="35000"/>
            </a:spcAft>
            <a:buNone/>
          </a:pPr>
          <a:r>
            <a:rPr lang="zh-CN" altLang="en-US" sz="1050" kern="1200">
              <a:latin typeface="思源黑体 CN Regular" panose="020B0500000000000000" charset="-122"/>
              <a:ea typeface="思源黑体 CN Regular" panose="020B0500000000000000" charset="-122"/>
            </a:rPr>
            <a:t>电商部 </a:t>
          </a:r>
        </a:p>
      </dsp:txBody>
      <dsp:txXfrm>
        <a:off x="4113118" y="1320459"/>
        <a:ext cx="547558" cy="273779"/>
      </dsp:txXfrm>
    </dsp:sp>
    <dsp:sp modelId="{741A838E-86A0-415D-80F6-36A3D4461C39}">
      <dsp:nvSpPr>
        <dsp:cNvPr id="0" name=""/>
        <dsp:cNvSpPr/>
      </dsp:nvSpPr>
      <dsp:spPr>
        <a:xfrm>
          <a:off x="950" y="1709225"/>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抖音</a:t>
          </a:r>
        </a:p>
      </dsp:txBody>
      <dsp:txXfrm>
        <a:off x="950" y="1709225"/>
        <a:ext cx="547558" cy="273779"/>
      </dsp:txXfrm>
    </dsp:sp>
    <dsp:sp modelId="{062E7E42-9453-43F8-8D0A-A057987EEE2D}">
      <dsp:nvSpPr>
        <dsp:cNvPr id="0" name=""/>
        <dsp:cNvSpPr/>
      </dsp:nvSpPr>
      <dsp:spPr>
        <a:xfrm>
          <a:off x="137840" y="2097992"/>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en-US" sz="500" kern="1200"/>
            <a:t>aoweila</a:t>
          </a:r>
          <a:r>
            <a:rPr lang="zh-CN" altLang="en-US" sz="500" kern="1200"/>
            <a:t>箱包旗舰店</a:t>
          </a:r>
          <a:endParaRPr lang="zh-CN" sz="500" kern="1200"/>
        </a:p>
      </dsp:txBody>
      <dsp:txXfrm>
        <a:off x="137840" y="2097992"/>
        <a:ext cx="547558" cy="273779"/>
      </dsp:txXfrm>
    </dsp:sp>
    <dsp:sp modelId="{E186BB0E-2832-4B8A-8CD6-326825A89A11}">
      <dsp:nvSpPr>
        <dsp:cNvPr id="0" name=""/>
        <dsp:cNvSpPr/>
      </dsp:nvSpPr>
      <dsp:spPr>
        <a:xfrm>
          <a:off x="137840" y="2486759"/>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奥维拉小店</a:t>
          </a:r>
        </a:p>
      </dsp:txBody>
      <dsp:txXfrm>
        <a:off x="137840" y="2486759"/>
        <a:ext cx="547558" cy="273779"/>
      </dsp:txXfrm>
    </dsp:sp>
    <dsp:sp modelId="{E3A52A25-34F0-4E4B-AFFA-CF5CD1B5D215}">
      <dsp:nvSpPr>
        <dsp:cNvPr id="0" name=""/>
        <dsp:cNvSpPr/>
      </dsp:nvSpPr>
      <dsp:spPr>
        <a:xfrm>
          <a:off x="663496" y="1709225"/>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拼多多</a:t>
          </a:r>
        </a:p>
      </dsp:txBody>
      <dsp:txXfrm>
        <a:off x="663496" y="1709225"/>
        <a:ext cx="547558" cy="273779"/>
      </dsp:txXfrm>
    </dsp:sp>
    <dsp:sp modelId="{2F27ACC0-DACE-433A-B4B4-A95FE282F0E8}">
      <dsp:nvSpPr>
        <dsp:cNvPr id="0" name=""/>
        <dsp:cNvSpPr/>
      </dsp:nvSpPr>
      <dsp:spPr>
        <a:xfrm>
          <a:off x="800386" y="2097992"/>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en-US" sz="500" kern="1200"/>
            <a:t>aoweila</a:t>
          </a:r>
          <a:r>
            <a:rPr lang="zh-CN" altLang="en-US" sz="500" kern="1200"/>
            <a:t>旗舰店</a:t>
          </a:r>
        </a:p>
      </dsp:txBody>
      <dsp:txXfrm>
        <a:off x="800386" y="2097992"/>
        <a:ext cx="547558" cy="273779"/>
      </dsp:txXfrm>
    </dsp:sp>
    <dsp:sp modelId="{0C4807D7-0309-4545-B5CE-60EAD11FC491}">
      <dsp:nvSpPr>
        <dsp:cNvPr id="0" name=""/>
        <dsp:cNvSpPr/>
      </dsp:nvSpPr>
      <dsp:spPr>
        <a:xfrm>
          <a:off x="800386" y="2486759"/>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艺昂箱包</a:t>
          </a:r>
        </a:p>
      </dsp:txBody>
      <dsp:txXfrm>
        <a:off x="800386" y="2486759"/>
        <a:ext cx="547558" cy="273779"/>
      </dsp:txXfrm>
    </dsp:sp>
    <dsp:sp modelId="{A676BC95-B876-4828-B0BB-A03B6E171ABE}">
      <dsp:nvSpPr>
        <dsp:cNvPr id="0" name=""/>
        <dsp:cNvSpPr/>
      </dsp:nvSpPr>
      <dsp:spPr>
        <a:xfrm>
          <a:off x="1326043" y="1709225"/>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阿里巴巴国际站</a:t>
          </a:r>
        </a:p>
      </dsp:txBody>
      <dsp:txXfrm>
        <a:off x="1326043" y="1709225"/>
        <a:ext cx="547558" cy="273779"/>
      </dsp:txXfrm>
    </dsp:sp>
    <dsp:sp modelId="{174CB19E-4408-4032-80C8-EA769EA14514}">
      <dsp:nvSpPr>
        <dsp:cNvPr id="0" name=""/>
        <dsp:cNvSpPr/>
      </dsp:nvSpPr>
      <dsp:spPr>
        <a:xfrm>
          <a:off x="1462932" y="2097992"/>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奥维拉</a:t>
          </a:r>
        </a:p>
      </dsp:txBody>
      <dsp:txXfrm>
        <a:off x="1462932" y="2097992"/>
        <a:ext cx="547558" cy="273779"/>
      </dsp:txXfrm>
    </dsp:sp>
    <dsp:sp modelId="{F3E63CA3-66F4-4016-9EB2-27BFF2E7FB5F}">
      <dsp:nvSpPr>
        <dsp:cNvPr id="0" name=""/>
        <dsp:cNvSpPr/>
      </dsp:nvSpPr>
      <dsp:spPr>
        <a:xfrm>
          <a:off x="1462932" y="2486759"/>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星棋</a:t>
          </a:r>
        </a:p>
      </dsp:txBody>
      <dsp:txXfrm>
        <a:off x="1462932" y="2486759"/>
        <a:ext cx="547558" cy="273779"/>
      </dsp:txXfrm>
    </dsp:sp>
    <dsp:sp modelId="{B0758F52-F5D8-4241-99A3-912720B4D049}">
      <dsp:nvSpPr>
        <dsp:cNvPr id="0" name=""/>
        <dsp:cNvSpPr/>
      </dsp:nvSpPr>
      <dsp:spPr>
        <a:xfrm>
          <a:off x="1988589" y="1709225"/>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京东</a:t>
          </a:r>
        </a:p>
      </dsp:txBody>
      <dsp:txXfrm>
        <a:off x="1988589" y="1709225"/>
        <a:ext cx="547558" cy="273779"/>
      </dsp:txXfrm>
    </dsp:sp>
    <dsp:sp modelId="{9151B870-47AA-425C-BA32-C0F1A3B2A866}">
      <dsp:nvSpPr>
        <dsp:cNvPr id="0" name=""/>
        <dsp:cNvSpPr/>
      </dsp:nvSpPr>
      <dsp:spPr>
        <a:xfrm>
          <a:off x="2125479" y="2097992"/>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en-US" sz="500" kern="1200"/>
            <a:t>aoweila</a:t>
          </a:r>
          <a:r>
            <a:rPr lang="zh-CN" altLang="en-US" sz="500" kern="1200"/>
            <a:t>箱包旗舰店</a:t>
          </a:r>
        </a:p>
      </dsp:txBody>
      <dsp:txXfrm>
        <a:off x="2125479" y="2097992"/>
        <a:ext cx="547558" cy="273779"/>
      </dsp:txXfrm>
    </dsp:sp>
    <dsp:sp modelId="{92E60CDC-3E7B-4A1A-9349-AB71A755F125}">
      <dsp:nvSpPr>
        <dsp:cNvPr id="0" name=""/>
        <dsp:cNvSpPr/>
      </dsp:nvSpPr>
      <dsp:spPr>
        <a:xfrm>
          <a:off x="2125479" y="2486759"/>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en-US" altLang="zh-CN" sz="500" kern="1200"/>
            <a:t>aoweila</a:t>
          </a:r>
          <a:r>
            <a:rPr lang="zh-CN" altLang="en-US" sz="500" kern="1200"/>
            <a:t>幂杪专卖店</a:t>
          </a:r>
        </a:p>
      </dsp:txBody>
      <dsp:txXfrm>
        <a:off x="2125479" y="2486759"/>
        <a:ext cx="547558" cy="273779"/>
      </dsp:txXfrm>
    </dsp:sp>
    <dsp:sp modelId="{865EB17F-0F0D-42FD-B877-CB265325B940}">
      <dsp:nvSpPr>
        <dsp:cNvPr id="0" name=""/>
        <dsp:cNvSpPr/>
      </dsp:nvSpPr>
      <dsp:spPr>
        <a:xfrm>
          <a:off x="2651135" y="1709225"/>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天猫</a:t>
          </a:r>
        </a:p>
      </dsp:txBody>
      <dsp:txXfrm>
        <a:off x="2651135" y="1709225"/>
        <a:ext cx="547558" cy="273779"/>
      </dsp:txXfrm>
    </dsp:sp>
    <dsp:sp modelId="{2707DD20-D5A2-4BB6-85F4-BFC02903E910}">
      <dsp:nvSpPr>
        <dsp:cNvPr id="0" name=""/>
        <dsp:cNvSpPr/>
      </dsp:nvSpPr>
      <dsp:spPr>
        <a:xfrm>
          <a:off x="2788025" y="2097992"/>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en-US" sz="500" b="0" i="0" kern="1200"/>
            <a:t>aoweilaow</a:t>
          </a:r>
          <a:r>
            <a:rPr lang="zh-CN" altLang="en-US" sz="500" b="0" i="0" kern="1200"/>
            <a:t>奥维拉专卖店</a:t>
          </a:r>
          <a:endParaRPr lang="zh-CN" sz="500" kern="1200"/>
        </a:p>
      </dsp:txBody>
      <dsp:txXfrm>
        <a:off x="2788025" y="2097992"/>
        <a:ext cx="547558" cy="273779"/>
      </dsp:txXfrm>
    </dsp:sp>
    <dsp:sp modelId="{4A5F6A7C-0D32-4682-81AE-09EC75A4FEAE}">
      <dsp:nvSpPr>
        <dsp:cNvPr id="0" name=""/>
        <dsp:cNvSpPr/>
      </dsp:nvSpPr>
      <dsp:spPr>
        <a:xfrm>
          <a:off x="2788025" y="2486759"/>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en-US" altLang="en-US" sz="500" kern="1200"/>
            <a:t>aoweila</a:t>
          </a:r>
          <a:r>
            <a:rPr lang="zh-CN" altLang="en-US" sz="500" kern="1200"/>
            <a:t>旗舰店</a:t>
          </a:r>
        </a:p>
      </dsp:txBody>
      <dsp:txXfrm>
        <a:off x="2788025" y="2486759"/>
        <a:ext cx="547558" cy="273779"/>
      </dsp:txXfrm>
    </dsp:sp>
    <dsp:sp modelId="{6621561C-C889-4FF5-B728-17E8BB59F55F}">
      <dsp:nvSpPr>
        <dsp:cNvPr id="0" name=""/>
        <dsp:cNvSpPr/>
      </dsp:nvSpPr>
      <dsp:spPr>
        <a:xfrm>
          <a:off x="2788025" y="2875526"/>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en-US" altLang="zh-CN" sz="500" kern="1200"/>
            <a:t>bduck</a:t>
          </a:r>
          <a:r>
            <a:rPr lang="zh-CN" altLang="en-US" sz="500" kern="1200"/>
            <a:t>杪鑫专卖店</a:t>
          </a:r>
          <a:endParaRPr lang="zh-CN" sz="500" kern="1200"/>
        </a:p>
      </dsp:txBody>
      <dsp:txXfrm>
        <a:off x="2788025" y="2875526"/>
        <a:ext cx="547558" cy="273779"/>
      </dsp:txXfrm>
    </dsp:sp>
    <dsp:sp modelId="{699BEC97-0737-4051-8796-9C4B0E064976}">
      <dsp:nvSpPr>
        <dsp:cNvPr id="0" name=""/>
        <dsp:cNvSpPr/>
      </dsp:nvSpPr>
      <dsp:spPr>
        <a:xfrm>
          <a:off x="3313682" y="1709225"/>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zh-CN" altLang="en-US" sz="500" kern="1200"/>
            <a:t>淘宝</a:t>
          </a:r>
        </a:p>
      </dsp:txBody>
      <dsp:txXfrm>
        <a:off x="3313682" y="1709225"/>
        <a:ext cx="547558" cy="273779"/>
      </dsp:txXfrm>
    </dsp:sp>
    <dsp:sp modelId="{E3F34D9E-7625-4A3F-BB46-D18BE250B1B6}">
      <dsp:nvSpPr>
        <dsp:cNvPr id="0" name=""/>
        <dsp:cNvSpPr/>
      </dsp:nvSpPr>
      <dsp:spPr>
        <a:xfrm>
          <a:off x="3450571" y="2097992"/>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zh-CN" altLang="en-US" sz="500" kern="1200"/>
            <a:t>淘宝企业店</a:t>
          </a:r>
        </a:p>
      </dsp:txBody>
      <dsp:txXfrm>
        <a:off x="3450571" y="2097992"/>
        <a:ext cx="547558" cy="273779"/>
      </dsp:txXfrm>
    </dsp:sp>
    <dsp:sp modelId="{6A563F65-EA85-47C7-9F04-5CE7CA680597}">
      <dsp:nvSpPr>
        <dsp:cNvPr id="0" name=""/>
        <dsp:cNvSpPr/>
      </dsp:nvSpPr>
      <dsp:spPr>
        <a:xfrm>
          <a:off x="3450571" y="2486759"/>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90000"/>
            </a:lnSpc>
            <a:spcBef>
              <a:spcPct val="0"/>
            </a:spcBef>
            <a:spcAft>
              <a:spcPct val="35000"/>
            </a:spcAft>
            <a:buNone/>
          </a:pPr>
          <a:r>
            <a:rPr lang="zh-CN" altLang="en-US" sz="500" kern="1200"/>
            <a:t>淘宝店</a:t>
          </a:r>
        </a:p>
      </dsp:txBody>
      <dsp:txXfrm>
        <a:off x="3450571" y="2486759"/>
        <a:ext cx="547558" cy="273779"/>
      </dsp:txXfrm>
    </dsp:sp>
    <dsp:sp modelId="{9B603A38-4A21-4DA6-BAFD-95F174276C12}">
      <dsp:nvSpPr>
        <dsp:cNvPr id="0" name=""/>
        <dsp:cNvSpPr/>
      </dsp:nvSpPr>
      <dsp:spPr>
        <a:xfrm>
          <a:off x="4250007" y="1709225"/>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en-US" sz="500" kern="1200"/>
            <a:t>1688</a:t>
          </a:r>
        </a:p>
      </dsp:txBody>
      <dsp:txXfrm>
        <a:off x="4250007" y="1709225"/>
        <a:ext cx="547558" cy="273779"/>
      </dsp:txXfrm>
    </dsp:sp>
    <dsp:sp modelId="{C83B0D1B-2148-4553-95DC-4A99FD74B01B}">
      <dsp:nvSpPr>
        <dsp:cNvPr id="0" name=""/>
        <dsp:cNvSpPr/>
      </dsp:nvSpPr>
      <dsp:spPr>
        <a:xfrm>
          <a:off x="4113118" y="2097992"/>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骏达</a:t>
          </a:r>
        </a:p>
      </dsp:txBody>
      <dsp:txXfrm>
        <a:off x="4113118" y="2097992"/>
        <a:ext cx="547558" cy="273779"/>
      </dsp:txXfrm>
    </dsp:sp>
    <dsp:sp modelId="{941281BF-13A4-4616-8795-065CB774316A}">
      <dsp:nvSpPr>
        <dsp:cNvPr id="0" name=""/>
        <dsp:cNvSpPr/>
      </dsp:nvSpPr>
      <dsp:spPr>
        <a:xfrm>
          <a:off x="4113118" y="2486759"/>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幂杪</a:t>
          </a:r>
        </a:p>
      </dsp:txBody>
      <dsp:txXfrm>
        <a:off x="4113118" y="2486759"/>
        <a:ext cx="547558" cy="273779"/>
      </dsp:txXfrm>
    </dsp:sp>
    <dsp:sp modelId="{80412229-8054-4302-A37F-942EDE6D40E5}">
      <dsp:nvSpPr>
        <dsp:cNvPr id="0" name=""/>
        <dsp:cNvSpPr/>
      </dsp:nvSpPr>
      <dsp:spPr>
        <a:xfrm>
          <a:off x="4113118" y="2875526"/>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奥维拉</a:t>
          </a:r>
        </a:p>
      </dsp:txBody>
      <dsp:txXfrm>
        <a:off x="4113118" y="2875526"/>
        <a:ext cx="547558" cy="273779"/>
      </dsp:txXfrm>
    </dsp:sp>
    <dsp:sp modelId="{C5B23CB5-3314-4756-BB6D-C01A1C27ACE0}">
      <dsp:nvSpPr>
        <dsp:cNvPr id="0" name=""/>
        <dsp:cNvSpPr/>
      </dsp:nvSpPr>
      <dsp:spPr>
        <a:xfrm>
          <a:off x="4912554" y="1709225"/>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亚马逊</a:t>
          </a:r>
        </a:p>
      </dsp:txBody>
      <dsp:txXfrm>
        <a:off x="4912554" y="1709225"/>
        <a:ext cx="547558" cy="273779"/>
      </dsp:txXfrm>
    </dsp:sp>
    <dsp:sp modelId="{2D7EB15E-684F-4271-9923-FD198DF4EE2E}">
      <dsp:nvSpPr>
        <dsp:cNvPr id="0" name=""/>
        <dsp:cNvSpPr/>
      </dsp:nvSpPr>
      <dsp:spPr>
        <a:xfrm>
          <a:off x="5575100" y="1709225"/>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en-US" sz="500" kern="1200"/>
            <a:t>lazada</a:t>
          </a:r>
        </a:p>
      </dsp:txBody>
      <dsp:txXfrm>
        <a:off x="5575100" y="1709225"/>
        <a:ext cx="547558" cy="273779"/>
      </dsp:txXfrm>
    </dsp:sp>
    <dsp:sp modelId="{A77DC597-4A78-4943-9AD5-5057E31C0956}">
      <dsp:nvSpPr>
        <dsp:cNvPr id="0" name=""/>
        <dsp:cNvSpPr/>
      </dsp:nvSpPr>
      <dsp:spPr>
        <a:xfrm>
          <a:off x="6237646" y="1709225"/>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虾皮</a:t>
          </a:r>
        </a:p>
      </dsp:txBody>
      <dsp:txXfrm>
        <a:off x="6237646" y="1709225"/>
        <a:ext cx="547558" cy="273779"/>
      </dsp:txXfrm>
    </dsp:sp>
    <dsp:sp modelId="{3A0DC7EA-41A0-4C91-A2F2-7AAEC801D2A6}">
      <dsp:nvSpPr>
        <dsp:cNvPr id="0" name=""/>
        <dsp:cNvSpPr/>
      </dsp:nvSpPr>
      <dsp:spPr>
        <a:xfrm>
          <a:off x="6900192" y="1709225"/>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公司官网</a:t>
          </a:r>
        </a:p>
      </dsp:txBody>
      <dsp:txXfrm>
        <a:off x="6900192" y="1709225"/>
        <a:ext cx="547558" cy="273779"/>
      </dsp:txXfrm>
    </dsp:sp>
    <dsp:sp modelId="{5E376B3B-2A45-4DC3-B04C-C324A0A3D6FC}">
      <dsp:nvSpPr>
        <dsp:cNvPr id="0" name=""/>
        <dsp:cNvSpPr/>
      </dsp:nvSpPr>
      <dsp:spPr>
        <a:xfrm>
          <a:off x="7037082" y="2097992"/>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en-US" altLang="zh-CN" sz="500" kern="1200"/>
            <a:t>www.aoweila.com</a:t>
          </a:r>
          <a:endParaRPr lang="zh-CN" sz="500" kern="1200"/>
        </a:p>
      </dsp:txBody>
      <dsp:txXfrm>
        <a:off x="7037082" y="2097992"/>
        <a:ext cx="547558" cy="273779"/>
      </dsp:txXfrm>
    </dsp:sp>
    <dsp:sp modelId="{A84BE708-64C7-4C26-B975-CF0A72B78B53}">
      <dsp:nvSpPr>
        <dsp:cNvPr id="0" name=""/>
        <dsp:cNvSpPr/>
      </dsp:nvSpPr>
      <dsp:spPr>
        <a:xfrm>
          <a:off x="7562739" y="1709225"/>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百度推广</a:t>
          </a:r>
        </a:p>
      </dsp:txBody>
      <dsp:txXfrm>
        <a:off x="7562739" y="1709225"/>
        <a:ext cx="547558" cy="273779"/>
      </dsp:txXfrm>
    </dsp:sp>
    <dsp:sp modelId="{7C5B95E9-EB7B-447B-B2A5-70D29B0EF024}">
      <dsp:nvSpPr>
        <dsp:cNvPr id="0" name=""/>
        <dsp:cNvSpPr/>
      </dsp:nvSpPr>
      <dsp:spPr>
        <a:xfrm>
          <a:off x="8225285" y="1709225"/>
          <a:ext cx="547558" cy="27377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175" tIns="3175" rIns="3175" bIns="3175" numCol="1" spcCol="1270" anchor="ctr" anchorCtr="0">
          <a:noAutofit/>
        </a:bodyPr>
        <a:lstStyle/>
        <a:p>
          <a:pPr marL="0" lvl="0" indent="0" algn="ctr" defTabSz="222250">
            <a:lnSpc>
              <a:spcPct val="100000"/>
            </a:lnSpc>
            <a:spcBef>
              <a:spcPct val="0"/>
            </a:spcBef>
            <a:spcAft>
              <a:spcPct val="35000"/>
            </a:spcAft>
            <a:buNone/>
          </a:pPr>
          <a:r>
            <a:rPr lang="zh-CN" altLang="en-US" sz="500" kern="1200"/>
            <a:t>万网</a:t>
          </a:r>
        </a:p>
      </dsp:txBody>
      <dsp:txXfrm>
        <a:off x="8225285" y="1709225"/>
        <a:ext cx="547558" cy="27377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rSet qsTypeId="urn:microsoft.com/office/officeart/2005/8/quickstyle/simple5"/>
        </dgm:pt>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rSet csTypeId="urn:microsoft.com/office/officeart/2005/8/colors/accent6_5"/>
        </dgm:pt>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2">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rSet qsTypeId="urn:microsoft.com/office/officeart/2005/8/quickstyle/simple5"/>
        </dgm:pt>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rSet csTypeId="urn:microsoft.com/office/officeart/2005/8/colors/accent6_5"/>
        </dgm:pt>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linDir" val="fromT"/>
                  <dgm:param type="chAlign" val="r"/>
                </dgm:alg>
              </dgm:if>
              <dgm:if name="Name23" func="var" arg="hierBranch" op="equ" val="r">
                <dgm:alg type="hierChild">
                  <dgm:param type="linDir" val="fromT"/>
                  <dgm:param type="chAlign" val="l"/>
                </dgm:alg>
              </dgm:if>
              <dgm:if name="Name24" func="var" arg="hierBranch" op="equ" val="hang">
                <dgm:choose name="Name25">
                  <dgm:if name="Name26" func="var" arg="dir" op="equ" val="norm">
                    <dgm:alg type="hierChild">
                      <dgm:param type="linDir" val="fromL"/>
                      <dgm:param type="chAlign" val="l"/>
                      <dgm:param type="secLinDir" val="fromT"/>
                      <dgm:param type="secChAlign" val="t"/>
                    </dgm:alg>
                  </dgm:if>
                  <dgm:else name="Name27">
                    <dgm:alg type="hierChild">
                      <dgm:param type="linDir" val="fromR"/>
                      <dgm:param type="chAlign" val="l"/>
                      <dgm:param type="secLinDir" val="fromT"/>
                      <dgm:param type="secChAlign" val="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dim" val="1D"/>
                        <dgm:param type="endSty" val="noArr"/>
                        <dgm:param type="connRout" val="bend"/>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dim" val="1D"/>
                            <dgm:param type="endSty" val="noArr"/>
                            <dgm:param type="connRout" val="bend"/>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dim" val="1D"/>
                                    <dgm:param type="endSty" val="noArr"/>
                                    <dgm:param type="connRout" val="bend"/>
                                    <dgm:param type="begPts" val="bCtr"/>
                                    <dgm:param type="endPts" val="midL midR"/>
                                  </dgm:alg>
                                </dgm:if>
                                <dgm:else name="Name45">
                                  <dgm:alg type="conn">
                                    <dgm:param type="srcNode" val="rootConnector"/>
                                    <dgm:param type="dim" val="1D"/>
                                    <dgm:param type="endSty" val="noArr"/>
                                    <dgm:param type="connRout" val="bend"/>
                                    <dgm:param type="begPts" val="bCtr"/>
                                    <dgm:param type="endPts" val="midL midR"/>
                                  </dgm:alg>
                                </dgm:else>
                              </dgm:choose>
                            </dgm:if>
                            <dgm:else name="Name46">
                              <dgm:alg type="conn">
                                <dgm:param type="dim" val="1D"/>
                                <dgm:param type="endSty" val="noArr"/>
                                <dgm:param type="connRout" val="bend"/>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dim" val="1D"/>
                                <dgm:param type="endSty" val="noArr"/>
                                <dgm:param type="connRout" val="bend"/>
                                <dgm:param type="begPts" val="bCtr"/>
                                <dgm:param type="endPts" val="midL midR"/>
                              </dgm:alg>
                            </dgm:if>
                            <dgm:else name="Name55">
                              <dgm:alg type="conn">
                                <dgm:param type="srcNode" val="rootConnector1"/>
                                <dgm:param type="dim" val="1D"/>
                                <dgm:param type="endSty" val="noArr"/>
                                <dgm:param type="connRout" val="bend"/>
                                <dgm:param type="begPts" val="bCtr"/>
                                <dgm:param type="endPts" val="midL midR"/>
                              </dgm:alg>
                            </dgm:else>
                          </dgm:choose>
                        </dgm:if>
                        <dgm:else name="Name56">
                          <dgm:choose name="Name57">
                            <dgm:if name="Name58" axis="par ch" ptType="node asst" func="cnt" op="gte" val="1">
                              <dgm:alg type="conn">
                                <dgm:param type="dim" val="1D"/>
                                <dgm:param type="endSty" val="noArr"/>
                                <dgm:param type="connRout" val="bend"/>
                                <dgm:param type="begPts" val="bCtr"/>
                                <dgm:param type="endPts" val="midL midR"/>
                              </dgm:alg>
                            </dgm:if>
                            <dgm:else name="Name59">
                              <dgm:alg type="conn">
                                <dgm:param type="srcNode" val="rootConnector"/>
                                <dgm:param type="dim" val="1D"/>
                                <dgm:param type="endSty" val="noArr"/>
                                <dgm:param type="connRout" val="bend"/>
                                <dgm:param type="begPts" val="bCtr"/>
                                <dgm:param type="endPts" val="midL mid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linDir" val="fromT"/>
                        <dgm:param type="chAlign" val="r"/>
                      </dgm:alg>
                    </dgm:if>
                    <dgm:if name="Name85" func="var" arg="hierBranch" op="equ" val="r">
                      <dgm:alg type="hierChild">
                        <dgm:param type="linDir" val="fromT"/>
                        <dgm:param type="chAlign" val="l"/>
                      </dgm:alg>
                    </dgm:if>
                    <dgm:if name="Name86" func="var" arg="hierBranch" op="equ" val="hang">
                      <dgm:choose name="Name87">
                        <dgm:if name="Name88" func="var" arg="dir" op="equ" val="norm">
                          <dgm:alg type="hierChild">
                            <dgm:param type="linDir" val="fromL"/>
                            <dgm:param type="chAlign" val="l"/>
                            <dgm:param type="secLinDir" val="fromT"/>
                            <dgm:param type="secChAlign" val="t"/>
                          </dgm:alg>
                        </dgm:if>
                        <dgm:else name="Name89">
                          <dgm:alg type="hierChild">
                            <dgm:param type="linDir" val="fromR"/>
                            <dgm:param type="chAlign" val="l"/>
                            <dgm:param type="secLinDir" val="fromT"/>
                            <dgm:param type="secChAlign" val="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linDir" val="fromT"/>
                            <dgm:param type="chAlign" val="l"/>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linDir" val="fromL"/>
                        <dgm:param type="chAlign" val="l"/>
                        <dgm:param type="secLinDir" val="fromT"/>
                        <dgm:param type="secChAlign" val="t"/>
                      </dgm:alg>
                    </dgm:if>
                    <dgm:else name="Name105">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linDir" val="fromL"/>
                  <dgm:param type="chAlign" val="l"/>
                  <dgm:param type="secLinDir" val="fromT"/>
                  <dgm:param type="secChAlign" val="t"/>
                </dgm:alg>
              </dgm:if>
              <dgm:else name="Name109">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dim" val="1D"/>
                    <dgm:param type="endSty" val="noArr"/>
                    <dgm:param type="connRout" val="bend"/>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linDir" val="fromT"/>
                        <dgm:param type="chAlign" val="r"/>
                      </dgm:alg>
                    </dgm:if>
                    <dgm:if name="Name129" func="var" arg="hierBranch" op="equ" val="r">
                      <dgm:alg type="hierChild">
                        <dgm:param type="linDir" val="fromT"/>
                        <dgm:param type="chAlign" val="l"/>
                      </dgm:alg>
                    </dgm:if>
                    <dgm:if name="Name130" func="var" arg="hierBranch" op="equ" val="hang">
                      <dgm:choose name="Name131">
                        <dgm:if name="Name132" func="var" arg="dir" op="equ" val="norm">
                          <dgm:alg type="hierChild">
                            <dgm:param type="linDir" val="fromL"/>
                            <dgm:param type="chAlign" val="l"/>
                            <dgm:param type="secLinDir" val="fromT"/>
                            <dgm:param type="secChAlign" val="t"/>
                          </dgm:alg>
                        </dgm:if>
                        <dgm:else name="Name133">
                          <dgm:alg type="hierChild">
                            <dgm:param type="linDir" val="fromR"/>
                            <dgm:param type="chAlign" val="l"/>
                            <dgm:param type="secLinDir" val="fromT"/>
                            <dgm:param type="secChAlign" val="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linDir" val="fromT"/>
                            <dgm:param type="chAlign" val="l"/>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linDir" val="fromL"/>
                        <dgm:param type="chAlign" val="l"/>
                        <dgm:param type="secLinDir" val="fromT"/>
                        <dgm:param type="secChAlign" val="t"/>
                      </dgm:alg>
                    </dgm:if>
                    <dgm:else name="Name146">
                      <dgm:alg type="hierChild">
                        <dgm:param type="linDir" val="fromR"/>
                        <dgm:param type="chAlign" val="l"/>
                        <dgm:param type="secLinDir" val="fromT"/>
                        <dgm:param type="secChAlign" val="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1">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2">
  <dgm:title val=""/>
  <dgm:desc val=""/>
  <dgm:catLst>
    <dgm:cat type="simple" pri="102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3812" y="0"/>
            <a:ext cx="3078290" cy="513492"/>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2022/6/8</a:t>
            </a:fld>
            <a:endParaRPr lang="zh-CN" altLang="en-US"/>
          </a:p>
        </p:txBody>
      </p:sp>
      <p:sp>
        <p:nvSpPr>
          <p:cNvPr id="4" name="幻灯片图像占位符 3"/>
          <p:cNvSpPr>
            <a:spLocks noGrp="1" noRot="1" noChangeAspect="1"/>
          </p:cNvSpPr>
          <p:nvPr>
            <p:ph type="sldImg" idx="2"/>
          </p:nvPr>
        </p:nvSpPr>
        <p:spPr>
          <a:xfrm>
            <a:off x="481584" y="1279287"/>
            <a:ext cx="6140577" cy="34540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0375" y="4925254"/>
            <a:ext cx="5682996" cy="4029754"/>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0804"/>
            <a:ext cx="3078290" cy="513491"/>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3812" y="9720804"/>
            <a:ext cx="3078290" cy="513491"/>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920"/>
            <a:ext cx="6858000" cy="1791013"/>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2001"/>
            <a:ext cx="6858000" cy="1242039"/>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3835"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2022/6/8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650" y="273892"/>
            <a:ext cx="7886700" cy="43596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2022/6/8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2022/6/8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528"/>
            <a:ext cx="7886700" cy="213992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699"/>
            <a:ext cx="7886700" cy="112533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3835"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2022/6/8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458"/>
            <a:ext cx="3886200" cy="326407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458"/>
            <a:ext cx="3886200" cy="326407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2022/6/8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92"/>
            <a:ext cx="7886700" cy="994346"/>
          </a:xfrm>
        </p:spPr>
        <p:txBody>
          <a:bodyPr/>
          <a:lstStyle/>
          <a:p>
            <a:r>
              <a:rPr lang="zh-CN" altLang="en-US"/>
              <a:t>单击此处编辑母版标题样式</a:t>
            </a:r>
          </a:p>
        </p:txBody>
      </p:sp>
      <p:sp>
        <p:nvSpPr>
          <p:cNvPr id="3" name="文本占位符 2"/>
          <p:cNvSpPr>
            <a:spLocks noGrp="1"/>
          </p:cNvSpPr>
          <p:nvPr>
            <p:ph type="body" idx="1"/>
          </p:nvPr>
        </p:nvSpPr>
        <p:spPr>
          <a:xfrm>
            <a:off x="890081" y="1334062"/>
            <a:ext cx="3655181"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890081" y="1999384"/>
            <a:ext cx="3655181" cy="26436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04" y="1334062"/>
            <a:ext cx="3673182" cy="61804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3835"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2704" y="1999384"/>
            <a:ext cx="3673182" cy="26436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2022/6/8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2022/6/8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2022/6/8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60"/>
            <a:ext cx="3124012" cy="120036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342961"/>
            <a:ext cx="4629150" cy="405359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3835" indent="0">
              <a:buNone/>
              <a:defRPr sz="1500"/>
            </a:lvl9pPr>
          </a:lstStyle>
          <a:p>
            <a:endParaRPr lang="zh-CN" altLang="en-US"/>
          </a:p>
        </p:txBody>
      </p:sp>
      <p:sp>
        <p:nvSpPr>
          <p:cNvPr id="4" name="文本占位符 3"/>
          <p:cNvSpPr>
            <a:spLocks noGrp="1"/>
          </p:cNvSpPr>
          <p:nvPr>
            <p:ph type="body" sz="half" idx="2"/>
          </p:nvPr>
        </p:nvSpPr>
        <p:spPr>
          <a:xfrm>
            <a:off x="629841" y="1543320"/>
            <a:ext cx="3124012" cy="28591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3835"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2022/6/8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92"/>
            <a:ext cx="1971675" cy="435964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92"/>
            <a:ext cx="5800725" cy="435964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2022/6/8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92"/>
            <a:ext cx="7886700" cy="994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458"/>
            <a:ext cx="7886700" cy="326407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8096"/>
            <a:ext cx="2057400" cy="273892"/>
          </a:xfrm>
          <a:prstGeom prst="rect">
            <a:avLst/>
          </a:prstGeom>
        </p:spPr>
        <p:txBody>
          <a:bodyPr vert="horz" lIns="91440" tIns="45720" rIns="91440" bIns="45720" rtlCol="0" anchor="ctr"/>
          <a:lstStyle>
            <a:lvl1pPr algn="l">
              <a:defRPr sz="900">
                <a:solidFill>
                  <a:schemeClr val="tx1">
                    <a:tint val="75000"/>
                  </a:schemeClr>
                </a:solidFill>
              </a:defRPr>
            </a:lvl1pPr>
          </a:lstStyle>
          <a:p>
            <a:fld id="{82F288E0-7875-42C4-84C8-98DBBD3BF4D2}" type="datetimeFigureOut">
              <a:rPr lang="zh-CN" altLang="en-US" smtClean="0"/>
              <a:t>2022/6/8</a:t>
            </a:fld>
            <a:endParaRPr lang="zh-CN" altLang="en-US"/>
          </a:p>
        </p:txBody>
      </p:sp>
      <p:sp>
        <p:nvSpPr>
          <p:cNvPr id="5" name="页脚占位符 4"/>
          <p:cNvSpPr>
            <a:spLocks noGrp="1"/>
          </p:cNvSpPr>
          <p:nvPr>
            <p:ph type="ftr" sz="quarter" idx="3"/>
          </p:nvPr>
        </p:nvSpPr>
        <p:spPr>
          <a:xfrm>
            <a:off x="3028950" y="4768096"/>
            <a:ext cx="3086100" cy="273892"/>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8096"/>
            <a:ext cx="2057400" cy="273892"/>
          </a:xfrm>
          <a:prstGeom prst="rect">
            <a:avLst/>
          </a:prstGeom>
        </p:spPr>
        <p:txBody>
          <a:bodyPr vert="horz" lIns="91440" tIns="45720" rIns="91440" bIns="45720" rtlCol="0" anchor="ctr"/>
          <a:lstStyle>
            <a:lvl1pPr algn="r">
              <a:defRPr sz="9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p:random/>
      </p:transition>
    </mc:Choice>
    <mc:Fallback xmlns="">
      <p:transition>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40.jpe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0.jpeg"/><Relationship Id="rId4" Type="http://schemas.openxmlformats.org/officeDocument/2006/relationships/image" Target="../media/image51.jpeg"/></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0.jpe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3.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11.pn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0.jpeg"/><Relationship Id="rId7" Type="http://schemas.openxmlformats.org/officeDocument/2006/relationships/image" Target="../media/image66.png"/><Relationship Id="rId12"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image" Target="../media/image55.png"/><Relationship Id="rId9"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50.jpeg"/><Relationship Id="rId7" Type="http://schemas.openxmlformats.org/officeDocument/2006/relationships/image" Target="../media/image72.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11.png"/><Relationship Id="rId5" Type="http://schemas.openxmlformats.org/officeDocument/2006/relationships/image" Target="../media/image54.png"/><Relationship Id="rId10" Type="http://schemas.openxmlformats.org/officeDocument/2006/relationships/image" Target="../media/image34.png"/><Relationship Id="rId4" Type="http://schemas.openxmlformats.org/officeDocument/2006/relationships/image" Target="../media/image53.png"/><Relationship Id="rId9" Type="http://schemas.openxmlformats.org/officeDocument/2006/relationships/image" Target="../media/image74.png"/></Relationships>
</file>

<file path=ppt/slides/_rels/slide2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11.png"/><Relationship Id="rId3" Type="http://schemas.openxmlformats.org/officeDocument/2006/relationships/image" Target="../media/image15.jpe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79.png"/><Relationship Id="rId5" Type="http://schemas.openxmlformats.org/officeDocument/2006/relationships/image" Target="../media/image53.png"/><Relationship Id="rId10" Type="http://schemas.openxmlformats.org/officeDocument/2006/relationships/image" Target="../media/image78.png"/><Relationship Id="rId4" Type="http://schemas.openxmlformats.org/officeDocument/2006/relationships/image" Target="../media/image50.jpeg"/><Relationship Id="rId9" Type="http://schemas.openxmlformats.org/officeDocument/2006/relationships/image" Target="../media/image7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1.jpeg"/><Relationship Id="rId7" Type="http://schemas.openxmlformats.org/officeDocument/2006/relationships/image" Target="../media/image84.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11.png"/><Relationship Id="rId5" Type="http://schemas.openxmlformats.org/officeDocument/2006/relationships/image" Target="../media/image50.jpeg"/><Relationship Id="rId10" Type="http://schemas.openxmlformats.org/officeDocument/2006/relationships/image" Target="../media/image87.png"/><Relationship Id="rId4" Type="http://schemas.openxmlformats.org/officeDocument/2006/relationships/image" Target="../media/image82.jpeg"/><Relationship Id="rId9" Type="http://schemas.openxmlformats.org/officeDocument/2006/relationships/image" Target="../media/image86.png"/></Relationships>
</file>

<file path=ppt/slides/_rels/slide3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89.jpeg"/><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1.jpeg"/><Relationship Id="rId4"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2.jpeg"/></Relationships>
</file>

<file path=ppt/slides/_rels/slide3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7.png"/><Relationship Id="rId7" Type="http://schemas.openxmlformats.org/officeDocument/2006/relationships/diagramColors" Target="../diagrams/colors1.xml"/><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1.png"/></Relationships>
</file>

<file path=ppt/slides/_rels/slide3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7.png"/><Relationship Id="rId7" Type="http://schemas.openxmlformats.org/officeDocument/2006/relationships/diagramColors" Target="../diagrams/colors2.xml"/><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42.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95.jpeg"/><Relationship Id="rId4" Type="http://schemas.openxmlformats.org/officeDocument/2006/relationships/image" Target="../media/image94.jpeg"/></Relationships>
</file>

<file path=ppt/slides/_rels/slide43.xml.rels><?xml version="1.0" encoding="UTF-8" standalone="yes"?>
<Relationships xmlns="http://schemas.openxmlformats.org/package/2006/relationships"><Relationship Id="rId3" Type="http://schemas.openxmlformats.org/officeDocument/2006/relationships/image" Target="../media/image96.jpeg"/><Relationship Id="rId7"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98.jpeg"/><Relationship Id="rId4" Type="http://schemas.openxmlformats.org/officeDocument/2006/relationships/image" Target="../media/image97.jpe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jpeg"/><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9.jpe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0.jpeg"/><Relationship Id="rId7"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4.png"/><Relationship Id="rId7" Type="http://schemas.openxmlformats.org/officeDocument/2006/relationships/image" Target="../media/image17.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5.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1361440" y="2179320"/>
            <a:ext cx="6421755" cy="475615"/>
          </a:xfrm>
          <a:prstGeom prst="rect">
            <a:avLst/>
          </a:prstGeom>
          <a:noFill/>
        </p:spPr>
        <p:txBody>
          <a:bodyPr wrap="square" rtlCol="0">
            <a:spAutoFit/>
          </a:bodyPr>
          <a:lstStyle/>
          <a:p>
            <a:pPr algn="ctr">
              <a:lnSpc>
                <a:spcPts val="3000"/>
              </a:lnSpc>
            </a:pPr>
            <a:r>
              <a:rPr lang="zh-CN" altLang="en-US" sz="3000" dirty="0">
                <a:solidFill>
                  <a:srgbClr val="F4D35E"/>
                </a:solidFill>
                <a:latin typeface="幼圆" panose="02010509060101010101" charset="-122"/>
                <a:cs typeface="幼圆" panose="02010509060101010101" charset="-122"/>
                <a:sym typeface="+mn-ea"/>
              </a:rPr>
              <a:t>创新发展 稳定未来</a:t>
            </a:r>
          </a:p>
        </p:txBody>
      </p:sp>
      <p:sp>
        <p:nvSpPr>
          <p:cNvPr id="4" name="矩形 3"/>
          <p:cNvSpPr/>
          <p:nvPr/>
        </p:nvSpPr>
        <p:spPr>
          <a:xfrm>
            <a:off x="3109595" y="2738755"/>
            <a:ext cx="3083560" cy="320040"/>
          </a:xfrm>
          <a:prstGeom prst="rect">
            <a:avLst/>
          </a:prstGeom>
          <a:noFill/>
          <a:ln w="6350">
            <a:solidFill>
              <a:srgbClr val="F4D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368040" y="2760980"/>
            <a:ext cx="2566670" cy="275590"/>
          </a:xfrm>
          <a:prstGeom prst="rect">
            <a:avLst/>
          </a:prstGeom>
          <a:noFill/>
        </p:spPr>
        <p:txBody>
          <a:bodyPr wrap="square" rtlCol="0">
            <a:spAutoFit/>
          </a:bodyPr>
          <a:lstStyle/>
          <a:p>
            <a:pPr algn="dist"/>
            <a:r>
              <a:rPr lang="zh-CN" altLang="en-US" sz="1200" cap="all">
                <a:solidFill>
                  <a:srgbClr val="F4D35E"/>
                </a:solidFill>
                <a:uFillTx/>
                <a:latin typeface="Candara" panose="020E0502030303020204" charset="0"/>
                <a:cs typeface="Candara" panose="020E0502030303020204" charset="0"/>
              </a:rPr>
              <a:t>Aoweila Publicity ppt</a:t>
            </a:r>
          </a:p>
        </p:txBody>
      </p:sp>
      <p:pic>
        <p:nvPicPr>
          <p:cNvPr id="6" name="图片 5" descr="C:\Users\Administrator\Desktop\商业计划书PPT\图片素材\第一页\第一页下滑箭头..png第一页下滑箭头."/>
          <p:cNvPicPr>
            <a:picLocks noChangeAspect="1"/>
          </p:cNvPicPr>
          <p:nvPr/>
        </p:nvPicPr>
        <p:blipFill>
          <a:blip r:embed="rId3"/>
          <a:srcRect/>
          <a:stretch>
            <a:fillRect/>
          </a:stretch>
        </p:blipFill>
        <p:spPr>
          <a:xfrm>
            <a:off x="4116705" y="4023678"/>
            <a:ext cx="1068070" cy="540385"/>
          </a:xfrm>
          <a:prstGeom prst="rect">
            <a:avLst/>
          </a:prstGeom>
        </p:spPr>
      </p:pic>
      <p:pic>
        <p:nvPicPr>
          <p:cNvPr id="7" name="图片 6" descr="2022"/>
          <p:cNvPicPr>
            <a:picLocks noChangeAspect="1"/>
          </p:cNvPicPr>
          <p:nvPr/>
        </p:nvPicPr>
        <p:blipFill>
          <a:blip r:embed="rId4"/>
          <a:stretch>
            <a:fillRect/>
          </a:stretch>
        </p:blipFill>
        <p:spPr>
          <a:xfrm>
            <a:off x="3437255" y="1463040"/>
            <a:ext cx="2387600" cy="545465"/>
          </a:xfrm>
          <a:prstGeom prst="rect">
            <a:avLst/>
          </a:prstGeom>
        </p:spPr>
      </p:pic>
      <p:sp>
        <p:nvSpPr>
          <p:cNvPr id="8" name="文本框 7"/>
          <p:cNvSpPr txBox="1"/>
          <p:nvPr/>
        </p:nvSpPr>
        <p:spPr>
          <a:xfrm>
            <a:off x="3101340" y="3329305"/>
            <a:ext cx="2941320" cy="386080"/>
          </a:xfrm>
          <a:prstGeom prst="rect">
            <a:avLst/>
          </a:prstGeom>
          <a:noFill/>
        </p:spPr>
        <p:txBody>
          <a:bodyPr wrap="none" rtlCol="0" anchor="t">
            <a:spAutoFit/>
          </a:bodyPr>
          <a:lstStyle/>
          <a:p>
            <a:pPr>
              <a:lnSpc>
                <a:spcPts val="2300"/>
              </a:lnSpc>
            </a:pPr>
            <a:r>
              <a:rPr lang="en-US" altLang="zh-CN" b="1" dirty="0">
                <a:solidFill>
                  <a:srgbClr val="F4D35E"/>
                </a:solidFill>
                <a:latin typeface="微软雅黑" panose="020B0503020204020204" charset="-122"/>
                <a:cs typeface="微软雅黑" panose="020B0503020204020204" charset="-122"/>
                <a:sym typeface="+mn-ea"/>
              </a:rPr>
              <a:t>广州市奥维拉箱包有限公司</a:t>
            </a:r>
            <a:endParaRPr lang="zh-CN" altLang="en-US"/>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 presetClass="entr" presetSubtype="4"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3500"/>
                            </p:stCondLst>
                            <p:childTnLst>
                              <p:par>
                                <p:cTn id="30" presetID="0" presetClass="path" presetSubtype="0" repeatCount="10000" accel="50000" decel="50000" fill="hold" nodeType="afterEffect">
                                  <p:stCondLst>
                                    <p:cond delay="0"/>
                                  </p:stCondLst>
                                  <p:childTnLst>
                                    <p:animMotion origin="layout" path="M 0.000000 0.000000 L 0.000486 0.034317 L 0.000486 0.000988 L 0.000000 0.000000 Z " pathEditMode="relative" ptsTypes="">
                                      <p:cBhvr>
                                        <p:cTn id="31" dur="5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P spid="4" grpId="0" animBg="1"/>
      <p:bldP spid="5"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C:\Users\Administrator\Desktop\商业计划书PPT\图片素材\第七页\1.png1"/>
          <p:cNvPicPr>
            <a:picLocks noChangeAspect="1"/>
          </p:cNvPicPr>
          <p:nvPr/>
        </p:nvPicPr>
        <p:blipFill>
          <a:blip r:embed="rId3"/>
          <a:srcRect/>
          <a:stretch>
            <a:fillRect/>
          </a:stretch>
        </p:blipFill>
        <p:spPr>
          <a:xfrm>
            <a:off x="745808" y="1263650"/>
            <a:ext cx="3793490" cy="2616835"/>
          </a:xfrm>
          <a:prstGeom prst="rect">
            <a:avLst/>
          </a:prstGeom>
        </p:spPr>
      </p:pic>
      <p:pic>
        <p:nvPicPr>
          <p:cNvPr id="5" name="图片 4" descr="C:\Users\Administrator\Desktop\商业计划书PPT\图片素材\第七页\2.png2"/>
          <p:cNvPicPr>
            <a:picLocks noChangeAspect="1"/>
          </p:cNvPicPr>
          <p:nvPr/>
        </p:nvPicPr>
        <p:blipFill>
          <a:blip r:embed="rId4"/>
          <a:srcRect/>
          <a:stretch>
            <a:fillRect/>
          </a:stretch>
        </p:blipFill>
        <p:spPr>
          <a:xfrm>
            <a:off x="5054918" y="1263968"/>
            <a:ext cx="3793490" cy="2616200"/>
          </a:xfrm>
          <a:prstGeom prst="rect">
            <a:avLst/>
          </a:prstGeom>
        </p:spPr>
      </p:pic>
      <p:sp>
        <p:nvSpPr>
          <p:cNvPr id="13" name="文本框 12"/>
          <p:cNvSpPr txBox="1"/>
          <p:nvPr/>
        </p:nvSpPr>
        <p:spPr>
          <a:xfrm>
            <a:off x="2011680" y="3870325"/>
            <a:ext cx="1589405" cy="306705"/>
          </a:xfrm>
          <a:prstGeom prst="rect">
            <a:avLst/>
          </a:prstGeom>
          <a:noFill/>
        </p:spPr>
        <p:txBody>
          <a:bodyPr wrap="square" rtlCol="0">
            <a:spAutoFit/>
          </a:bodyPr>
          <a:lstStyle/>
          <a:p>
            <a:pPr>
              <a:lnSpc>
                <a:spcPct val="140000"/>
              </a:lnSpc>
            </a:pPr>
            <a:r>
              <a:rPr lang="zh-CN" sz="1000">
                <a:solidFill>
                  <a:srgbClr val="ECCD5E"/>
                </a:solidFill>
                <a:latin typeface="微软雅黑" panose="020B0503020204020204" charset="-122"/>
                <a:ea typeface="微软雅黑" panose="020B0503020204020204" charset="-122"/>
                <a:cs typeface="微软雅黑" panose="020B0503020204020204" charset="-122"/>
              </a:rPr>
              <a:t>智能</a:t>
            </a:r>
            <a:r>
              <a:rPr lang="en-US" altLang="zh-CN" sz="1000">
                <a:solidFill>
                  <a:srgbClr val="ECCD5E"/>
                </a:solidFill>
                <a:latin typeface="微软雅黑" panose="020B0503020204020204" charset="-122"/>
                <a:ea typeface="微软雅黑" panose="020B0503020204020204" charset="-122"/>
                <a:cs typeface="微软雅黑" panose="020B0503020204020204" charset="-122"/>
              </a:rPr>
              <a:t>APP</a:t>
            </a:r>
            <a:r>
              <a:rPr lang="zh-CN" sz="1000">
                <a:solidFill>
                  <a:srgbClr val="ECCD5E"/>
                </a:solidFill>
                <a:latin typeface="微软雅黑" panose="020B0503020204020204" charset="-122"/>
                <a:ea typeface="微软雅黑" panose="020B0503020204020204" charset="-122"/>
                <a:cs typeface="微软雅黑" panose="020B0503020204020204" charset="-122"/>
              </a:rPr>
              <a:t>蓝牙防盗旅行箱</a:t>
            </a:r>
          </a:p>
        </p:txBody>
      </p:sp>
      <p:sp>
        <p:nvSpPr>
          <p:cNvPr id="6" name="文本框 5"/>
          <p:cNvSpPr txBox="1"/>
          <p:nvPr/>
        </p:nvSpPr>
        <p:spPr>
          <a:xfrm>
            <a:off x="6268085" y="3880485"/>
            <a:ext cx="1724660" cy="306705"/>
          </a:xfrm>
          <a:prstGeom prst="rect">
            <a:avLst/>
          </a:prstGeom>
          <a:noFill/>
        </p:spPr>
        <p:txBody>
          <a:bodyPr wrap="square" rtlCol="0">
            <a:spAutoFit/>
          </a:bodyPr>
          <a:lstStyle/>
          <a:p>
            <a:pPr>
              <a:lnSpc>
                <a:spcPct val="140000"/>
              </a:lnSpc>
            </a:pPr>
            <a:r>
              <a:rPr lang="zh-CN" altLang="en-US" sz="1000">
                <a:solidFill>
                  <a:srgbClr val="ECCD5E"/>
                </a:solidFill>
                <a:latin typeface="微软雅黑" panose="020B0503020204020204" charset="-122"/>
                <a:ea typeface="微软雅黑" panose="020B0503020204020204" charset="-122"/>
                <a:cs typeface="微软雅黑" panose="020B0503020204020204" charset="-122"/>
              </a:rPr>
              <a:t>一体成型</a:t>
            </a:r>
            <a:r>
              <a:rPr lang="en-US" altLang="zh-CN" sz="1000">
                <a:solidFill>
                  <a:srgbClr val="ECCD5E"/>
                </a:solidFill>
                <a:latin typeface="微软雅黑" panose="020B0503020204020204" charset="-122"/>
                <a:ea typeface="微软雅黑" panose="020B0503020204020204" charset="-122"/>
                <a:cs typeface="微软雅黑" panose="020B0503020204020204" charset="-122"/>
              </a:rPr>
              <a:t>PE</a:t>
            </a:r>
            <a:r>
              <a:rPr lang="zh-CN" altLang="en-US" sz="1000">
                <a:solidFill>
                  <a:srgbClr val="ECCD5E"/>
                </a:solidFill>
                <a:latin typeface="微软雅黑" panose="020B0503020204020204" charset="-122"/>
                <a:ea typeface="微软雅黑" panose="020B0503020204020204" charset="-122"/>
                <a:cs typeface="微软雅黑" panose="020B0503020204020204" charset="-122"/>
              </a:rPr>
              <a:t>仿真皮旅行箱</a:t>
            </a:r>
          </a:p>
        </p:txBody>
      </p:sp>
      <p:pic>
        <p:nvPicPr>
          <p:cNvPr id="32" name="图片 31" descr="LOGO01"/>
          <p:cNvPicPr>
            <a:picLocks noChangeAspect="1"/>
          </p:cNvPicPr>
          <p:nvPr/>
        </p:nvPicPr>
        <p:blipFill>
          <a:blip r:embed="rId5"/>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6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6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文本框 12"/>
          <p:cNvSpPr txBox="1"/>
          <p:nvPr/>
        </p:nvSpPr>
        <p:spPr>
          <a:xfrm>
            <a:off x="2011680" y="3870325"/>
            <a:ext cx="1081405" cy="306705"/>
          </a:xfrm>
          <a:prstGeom prst="rect">
            <a:avLst/>
          </a:prstGeom>
          <a:noFill/>
        </p:spPr>
        <p:txBody>
          <a:bodyPr wrap="square" rtlCol="0">
            <a:spAutoFit/>
          </a:bodyPr>
          <a:lstStyle/>
          <a:p>
            <a:pPr algn="ctr">
              <a:lnSpc>
                <a:spcPct val="140000"/>
              </a:lnSpc>
            </a:pPr>
            <a:r>
              <a:rPr lang="zh-CN" sz="1000">
                <a:solidFill>
                  <a:srgbClr val="ECCD5E"/>
                </a:solidFill>
                <a:latin typeface="微软雅黑" panose="020B0503020204020204" charset="-122"/>
                <a:ea typeface="微软雅黑" panose="020B0503020204020204" charset="-122"/>
                <a:cs typeface="微软雅黑" panose="020B0503020204020204" charset="-122"/>
              </a:rPr>
              <a:t>可定制型化妆箱</a:t>
            </a:r>
          </a:p>
        </p:txBody>
      </p:sp>
      <p:sp>
        <p:nvSpPr>
          <p:cNvPr id="6" name="文本框 5"/>
          <p:cNvSpPr txBox="1"/>
          <p:nvPr/>
        </p:nvSpPr>
        <p:spPr>
          <a:xfrm>
            <a:off x="6268085" y="3880485"/>
            <a:ext cx="1283335" cy="306705"/>
          </a:xfrm>
          <a:prstGeom prst="rect">
            <a:avLst/>
          </a:prstGeom>
          <a:noFill/>
        </p:spPr>
        <p:txBody>
          <a:bodyPr wrap="square" rtlCol="0">
            <a:spAutoFit/>
          </a:bodyPr>
          <a:lstStyle/>
          <a:p>
            <a:pPr algn="ctr">
              <a:lnSpc>
                <a:spcPct val="140000"/>
              </a:lnSpc>
            </a:pPr>
            <a:r>
              <a:rPr lang="zh-CN" altLang="en-US" sz="1000">
                <a:solidFill>
                  <a:srgbClr val="ECCD5E"/>
                </a:solidFill>
                <a:latin typeface="微软雅黑" panose="020B0503020204020204" charset="-122"/>
                <a:ea typeface="微软雅黑" panose="020B0503020204020204" charset="-122"/>
                <a:cs typeface="微软雅黑" panose="020B0503020204020204" charset="-122"/>
              </a:rPr>
              <a:t>儿童拉杆箱系列</a:t>
            </a:r>
          </a:p>
        </p:txBody>
      </p:sp>
      <p:pic>
        <p:nvPicPr>
          <p:cNvPr id="2" name="图片 1" descr="kuang"/>
          <p:cNvPicPr>
            <a:picLocks noChangeAspect="1"/>
          </p:cNvPicPr>
          <p:nvPr/>
        </p:nvPicPr>
        <p:blipFill>
          <a:blip r:embed="rId3"/>
          <a:stretch>
            <a:fillRect/>
          </a:stretch>
        </p:blipFill>
        <p:spPr>
          <a:xfrm>
            <a:off x="692785" y="1264285"/>
            <a:ext cx="3793490" cy="2616835"/>
          </a:xfrm>
          <a:prstGeom prst="rect">
            <a:avLst/>
          </a:prstGeom>
        </p:spPr>
      </p:pic>
      <p:pic>
        <p:nvPicPr>
          <p:cNvPr id="7" name="图片 6" descr="IMG_6306"/>
          <p:cNvPicPr>
            <a:picLocks noChangeAspect="1"/>
          </p:cNvPicPr>
          <p:nvPr/>
        </p:nvPicPr>
        <p:blipFill>
          <a:blip r:embed="rId4"/>
          <a:srcRect l="34091" t="29934" r="34924" b="27500"/>
          <a:stretch>
            <a:fillRect/>
          </a:stretch>
        </p:blipFill>
        <p:spPr>
          <a:xfrm>
            <a:off x="944880" y="2221865"/>
            <a:ext cx="1513205" cy="1386840"/>
          </a:xfrm>
          <a:prstGeom prst="rect">
            <a:avLst/>
          </a:prstGeom>
        </p:spPr>
      </p:pic>
      <p:pic>
        <p:nvPicPr>
          <p:cNvPr id="10" name="图片 9" descr="kuang"/>
          <p:cNvPicPr>
            <a:picLocks noChangeAspect="1"/>
          </p:cNvPicPr>
          <p:nvPr/>
        </p:nvPicPr>
        <p:blipFill>
          <a:blip r:embed="rId3"/>
          <a:stretch>
            <a:fillRect/>
          </a:stretch>
        </p:blipFill>
        <p:spPr>
          <a:xfrm>
            <a:off x="5055235" y="1264285"/>
            <a:ext cx="3793490" cy="2616835"/>
          </a:xfrm>
          <a:prstGeom prst="rect">
            <a:avLst/>
          </a:prstGeom>
        </p:spPr>
      </p:pic>
      <p:pic>
        <p:nvPicPr>
          <p:cNvPr id="11" name="图片 10" descr="8113-主图透明素材"/>
          <p:cNvPicPr>
            <a:picLocks noChangeAspect="1"/>
          </p:cNvPicPr>
          <p:nvPr/>
        </p:nvPicPr>
        <p:blipFill>
          <a:blip r:embed="rId5"/>
          <a:stretch>
            <a:fillRect/>
          </a:stretch>
        </p:blipFill>
        <p:spPr>
          <a:xfrm>
            <a:off x="2458085" y="1841500"/>
            <a:ext cx="2028825" cy="2028825"/>
          </a:xfrm>
          <a:prstGeom prst="rect">
            <a:avLst/>
          </a:prstGeom>
        </p:spPr>
      </p:pic>
      <p:pic>
        <p:nvPicPr>
          <p:cNvPr id="12" name="图片 11" descr="主图"/>
          <p:cNvPicPr>
            <a:picLocks noChangeAspect="1"/>
          </p:cNvPicPr>
          <p:nvPr/>
        </p:nvPicPr>
        <p:blipFill>
          <a:blip r:embed="rId6"/>
          <a:srcRect l="25719" r="25068"/>
          <a:stretch>
            <a:fillRect/>
          </a:stretch>
        </p:blipFill>
        <p:spPr>
          <a:xfrm>
            <a:off x="5721985" y="1506855"/>
            <a:ext cx="1095375" cy="2226945"/>
          </a:xfrm>
          <a:prstGeom prst="rect">
            <a:avLst/>
          </a:prstGeom>
        </p:spPr>
      </p:pic>
      <p:pic>
        <p:nvPicPr>
          <p:cNvPr id="14" name="图片 13" descr="主图"/>
          <p:cNvPicPr>
            <a:picLocks noChangeAspect="1"/>
          </p:cNvPicPr>
          <p:nvPr/>
        </p:nvPicPr>
        <p:blipFill>
          <a:blip r:embed="rId7"/>
          <a:stretch>
            <a:fillRect/>
          </a:stretch>
        </p:blipFill>
        <p:spPr>
          <a:xfrm>
            <a:off x="6654800" y="1506855"/>
            <a:ext cx="2247265" cy="2247265"/>
          </a:xfrm>
          <a:prstGeom prst="rect">
            <a:avLst/>
          </a:prstGeom>
        </p:spPr>
      </p:pic>
      <p:pic>
        <p:nvPicPr>
          <p:cNvPr id="32" name="图片 31" descr="LOGO01"/>
          <p:cNvPicPr>
            <a:picLocks noChangeAspect="1"/>
          </p:cNvPicPr>
          <p:nvPr/>
        </p:nvPicPr>
        <p:blipFill>
          <a:blip r:embed="rId8"/>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 presetClass="entr" presetSubtype="4"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文本框 12"/>
          <p:cNvSpPr txBox="1"/>
          <p:nvPr/>
        </p:nvSpPr>
        <p:spPr>
          <a:xfrm>
            <a:off x="2011680" y="3870325"/>
            <a:ext cx="1081405" cy="306705"/>
          </a:xfrm>
          <a:prstGeom prst="rect">
            <a:avLst/>
          </a:prstGeom>
          <a:noFill/>
        </p:spPr>
        <p:txBody>
          <a:bodyPr wrap="square" rtlCol="0">
            <a:spAutoFit/>
          </a:bodyPr>
          <a:lstStyle/>
          <a:p>
            <a:pPr algn="ctr">
              <a:lnSpc>
                <a:spcPct val="140000"/>
              </a:lnSpc>
            </a:pPr>
            <a:r>
              <a:rPr lang="zh-CN" sz="1000">
                <a:solidFill>
                  <a:srgbClr val="ECCD5E"/>
                </a:solidFill>
                <a:latin typeface="微软雅黑" panose="020B0503020204020204" charset="-122"/>
                <a:ea typeface="微软雅黑" panose="020B0503020204020204" charset="-122"/>
                <a:cs typeface="微软雅黑" panose="020B0503020204020204" charset="-122"/>
              </a:rPr>
              <a:t>硬壳背包系列</a:t>
            </a:r>
          </a:p>
        </p:txBody>
      </p:sp>
      <p:sp>
        <p:nvSpPr>
          <p:cNvPr id="6" name="文本框 5"/>
          <p:cNvSpPr txBox="1"/>
          <p:nvPr/>
        </p:nvSpPr>
        <p:spPr>
          <a:xfrm>
            <a:off x="6268085" y="3880485"/>
            <a:ext cx="1283335" cy="306705"/>
          </a:xfrm>
          <a:prstGeom prst="rect">
            <a:avLst/>
          </a:prstGeom>
          <a:noFill/>
        </p:spPr>
        <p:txBody>
          <a:bodyPr wrap="square" rtlCol="0">
            <a:spAutoFit/>
          </a:bodyPr>
          <a:lstStyle/>
          <a:p>
            <a:pPr algn="ctr">
              <a:lnSpc>
                <a:spcPct val="140000"/>
              </a:lnSpc>
            </a:pPr>
            <a:r>
              <a:rPr lang="zh-CN" altLang="en-US" sz="1000">
                <a:solidFill>
                  <a:srgbClr val="ECCD5E"/>
                </a:solidFill>
                <a:latin typeface="微软雅黑" panose="020B0503020204020204" charset="-122"/>
                <a:ea typeface="微软雅黑" panose="020B0503020204020204" charset="-122"/>
                <a:cs typeface="微软雅黑" panose="020B0503020204020204" charset="-122"/>
              </a:rPr>
              <a:t>背包系列</a:t>
            </a:r>
          </a:p>
        </p:txBody>
      </p:sp>
      <p:pic>
        <p:nvPicPr>
          <p:cNvPr id="2" name="图片 1" descr="kuang"/>
          <p:cNvPicPr>
            <a:picLocks noChangeAspect="1"/>
          </p:cNvPicPr>
          <p:nvPr/>
        </p:nvPicPr>
        <p:blipFill>
          <a:blip r:embed="rId3"/>
          <a:stretch>
            <a:fillRect/>
          </a:stretch>
        </p:blipFill>
        <p:spPr>
          <a:xfrm>
            <a:off x="692785" y="1264285"/>
            <a:ext cx="3793490" cy="2616835"/>
          </a:xfrm>
          <a:prstGeom prst="rect">
            <a:avLst/>
          </a:prstGeom>
        </p:spPr>
      </p:pic>
      <p:pic>
        <p:nvPicPr>
          <p:cNvPr id="10" name="图片 9" descr="kuang"/>
          <p:cNvPicPr>
            <a:picLocks noChangeAspect="1"/>
          </p:cNvPicPr>
          <p:nvPr/>
        </p:nvPicPr>
        <p:blipFill>
          <a:blip r:embed="rId3"/>
          <a:stretch>
            <a:fillRect/>
          </a:stretch>
        </p:blipFill>
        <p:spPr>
          <a:xfrm>
            <a:off x="5055235" y="1264285"/>
            <a:ext cx="3793490" cy="2616835"/>
          </a:xfrm>
          <a:prstGeom prst="rect">
            <a:avLst/>
          </a:prstGeom>
        </p:spPr>
      </p:pic>
      <p:pic>
        <p:nvPicPr>
          <p:cNvPr id="3" name="图片 2" descr="8212透明素材-2"/>
          <p:cNvPicPr>
            <a:picLocks noChangeAspect="1"/>
          </p:cNvPicPr>
          <p:nvPr/>
        </p:nvPicPr>
        <p:blipFill>
          <a:blip r:embed="rId4"/>
          <a:stretch>
            <a:fillRect/>
          </a:stretch>
        </p:blipFill>
        <p:spPr>
          <a:xfrm>
            <a:off x="794385" y="1697990"/>
            <a:ext cx="2056130" cy="2056130"/>
          </a:xfrm>
          <a:prstGeom prst="rect">
            <a:avLst/>
          </a:prstGeom>
        </p:spPr>
      </p:pic>
      <p:pic>
        <p:nvPicPr>
          <p:cNvPr id="4" name="图片 3" descr="IMG_6817"/>
          <p:cNvPicPr>
            <a:picLocks noChangeAspect="1"/>
          </p:cNvPicPr>
          <p:nvPr/>
        </p:nvPicPr>
        <p:blipFill>
          <a:blip r:embed="rId5"/>
          <a:srcRect l="41061" t="50000" r="38409" b="10341"/>
          <a:stretch>
            <a:fillRect/>
          </a:stretch>
        </p:blipFill>
        <p:spPr>
          <a:xfrm>
            <a:off x="2804795" y="1722755"/>
            <a:ext cx="1577340" cy="2031365"/>
          </a:xfrm>
          <a:prstGeom prst="rect">
            <a:avLst/>
          </a:prstGeom>
        </p:spPr>
      </p:pic>
      <p:pic>
        <p:nvPicPr>
          <p:cNvPr id="5" name="图片 4" descr="透明素材"/>
          <p:cNvPicPr>
            <a:picLocks noChangeAspect="1"/>
          </p:cNvPicPr>
          <p:nvPr/>
        </p:nvPicPr>
        <p:blipFill>
          <a:blip r:embed="rId6"/>
          <a:srcRect l="19966"/>
          <a:stretch>
            <a:fillRect/>
          </a:stretch>
        </p:blipFill>
        <p:spPr>
          <a:xfrm>
            <a:off x="6176645" y="1502410"/>
            <a:ext cx="1802130" cy="2251710"/>
          </a:xfrm>
          <a:prstGeom prst="rect">
            <a:avLst/>
          </a:prstGeom>
        </p:spPr>
      </p:pic>
      <p:pic>
        <p:nvPicPr>
          <p:cNvPr id="32" name="图片 31" descr="LOGO01"/>
          <p:cNvPicPr>
            <a:picLocks noChangeAspect="1"/>
          </p:cNvPicPr>
          <p:nvPr/>
        </p:nvPicPr>
        <p:blipFill>
          <a:blip r:embed="rId7"/>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 presetClass="entr" presetSubtype="4"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699135" y="871855"/>
            <a:ext cx="2240280" cy="368300"/>
          </a:xfrm>
          <a:prstGeom prst="rect">
            <a:avLst/>
          </a:prstGeom>
          <a:noFill/>
        </p:spPr>
        <p:txBody>
          <a:bodyPr wrap="none" rtlCol="0" anchor="t">
            <a:spAutoFit/>
          </a:bodyPr>
          <a:lstStyle/>
          <a:p>
            <a:r>
              <a:rPr lang="en-US" altLang="zh-CN" dirty="0">
                <a:solidFill>
                  <a:srgbClr val="F4D35E"/>
                </a:solidFill>
                <a:latin typeface="微软雅黑" panose="020B0503020204020204" charset="-122"/>
                <a:ea typeface="微软雅黑" panose="020B0503020204020204" charset="-122"/>
                <a:cs typeface="微软雅黑" panose="020B0503020204020204" charset="-122"/>
                <a:sym typeface="+mn-ea"/>
              </a:rPr>
              <a:t>可坐可骑行式旅行箱</a:t>
            </a:r>
            <a:endParaRPr lang="zh-CN" altLang="en-US">
              <a:latin typeface="微软雅黑" panose="020B0503020204020204" charset="-122"/>
              <a:ea typeface="微软雅黑" panose="020B0503020204020204" charset="-122"/>
            </a:endParaRPr>
          </a:p>
        </p:txBody>
      </p:sp>
      <p:graphicFrame>
        <p:nvGraphicFramePr>
          <p:cNvPr id="8" name="表格 4"/>
          <p:cNvGraphicFramePr>
            <a:graphicFrameLocks noGrp="1"/>
          </p:cNvGraphicFramePr>
          <p:nvPr>
            <p:custDataLst>
              <p:tags r:id="rId1"/>
            </p:custDataLst>
          </p:nvPr>
        </p:nvGraphicFramePr>
        <p:xfrm>
          <a:off x="378790" y="2566161"/>
          <a:ext cx="4935220" cy="2137410"/>
        </p:xfrm>
        <a:graphic>
          <a:graphicData uri="http://schemas.openxmlformats.org/drawingml/2006/table">
            <a:tbl>
              <a:tblPr/>
              <a:tblGrid>
                <a:gridCol w="2467610">
                  <a:extLst>
                    <a:ext uri="{9D8B030D-6E8A-4147-A177-3AD203B41FA5}">
                      <a16:colId xmlns:a16="http://schemas.microsoft.com/office/drawing/2014/main" val="20000"/>
                    </a:ext>
                  </a:extLst>
                </a:gridCol>
                <a:gridCol w="2467610">
                  <a:extLst>
                    <a:ext uri="{9D8B030D-6E8A-4147-A177-3AD203B41FA5}">
                      <a16:colId xmlns:a16="http://schemas.microsoft.com/office/drawing/2014/main" val="20001"/>
                    </a:ext>
                  </a:extLst>
                </a:gridCol>
              </a:tblGrid>
              <a:tr h="298450">
                <a:tc>
                  <a:txBody>
                    <a:bodyPr/>
                    <a:lstStyle/>
                    <a:p>
                      <a:pPr algn="ctr"/>
                      <a:r>
                        <a:rPr lang="en-US" altLang="zh-CN" sz="1355" b="1" dirty="0">
                          <a:solidFill>
                            <a:srgbClr val="FFFFFF"/>
                          </a:solidFill>
                          <a:latin typeface="微软雅黑" panose="020B0503020204020204" charset="-122"/>
                          <a:cs typeface="微软雅黑" panose="020B0503020204020204" charset="-122"/>
                        </a:rPr>
                        <a:t>市场痛点与客户需求</a:t>
                      </a:r>
                      <a:endParaRPr lang="zh-CN" altLang="en-US" sz="1355" b="1" dirty="0">
                        <a:solidFill>
                          <a:srgbClr val="FFFFFF"/>
                        </a:solidFill>
                        <a:latin typeface="微软雅黑" panose="020B0503020204020204" charset="-122"/>
                        <a:cs typeface="微软雅黑" panose="020B0503020204020204" charset="-122"/>
                      </a:endParaRPr>
                    </a:p>
                  </a:txBody>
                  <a:tcPr>
                    <a:lnL w="0" cmpd="sng">
                      <a:solidFill>
                        <a:srgbClr val="FFFFFF"/>
                      </a:solidFill>
                      <a:prstDash val="solid"/>
                    </a:lnL>
                    <a:lnR w="1" cap="flat" cmpd="sng" algn="ctr">
                      <a:solidFill>
                        <a:srgbClr val="FFFFFF"/>
                      </a:solidFill>
                      <a:prstDash val="solid"/>
                      <a:round/>
                      <a:headEnd type="none" w="med" len="med"/>
                      <a:tailEnd type="none" w="med" len="med"/>
                    </a:lnR>
                    <a:lnT w="1" cmpd="sng">
                      <a:solidFill>
                        <a:srgbClr val="FFFFFF"/>
                      </a:solidFill>
                      <a:prstDash val="solid"/>
                    </a:lnT>
                    <a:lnB w="3" cap="flat" cmpd="sng" algn="ctr">
                      <a:solidFill>
                        <a:srgbClr val="FFFFFF"/>
                      </a:solidFill>
                      <a:prstDash val="solid"/>
                      <a:round/>
                      <a:headEnd type="none" w="med" len="med"/>
                      <a:tailEnd type="none" w="med" len="med"/>
                    </a:lnB>
                    <a:solidFill>
                      <a:srgbClr val="F1C428"/>
                    </a:solidFill>
                  </a:tcPr>
                </a:tc>
                <a:tc>
                  <a:txBody>
                    <a:bodyPr/>
                    <a:lstStyle/>
                    <a:p>
                      <a:pPr algn="ctr"/>
                      <a:r>
                        <a:rPr lang="en-US" altLang="zh-CN" sz="1355" b="1" dirty="0">
                          <a:solidFill>
                            <a:srgbClr val="FFFFFF"/>
                          </a:solidFill>
                          <a:latin typeface="微软雅黑" panose="020B0503020204020204" charset="-122"/>
                          <a:cs typeface="微软雅黑" panose="020B0503020204020204" charset="-122"/>
                        </a:rPr>
                        <a:t>产品</a:t>
                      </a:r>
                      <a:r>
                        <a:rPr lang="zh-CN" altLang="en-US" sz="1355" b="1" dirty="0">
                          <a:solidFill>
                            <a:srgbClr val="FFFFFF"/>
                          </a:solidFill>
                          <a:latin typeface="微软雅黑" panose="020B0503020204020204" charset="-122"/>
                          <a:cs typeface="微软雅黑" panose="020B0503020204020204" charset="-122"/>
                        </a:rPr>
                        <a:t>优势</a:t>
                      </a:r>
                    </a:p>
                  </a:txBody>
                  <a:tcPr>
                    <a:lnL w="1" cap="flat" cmpd="sng" algn="ctr">
                      <a:solidFill>
                        <a:srgbClr val="FFFFFF"/>
                      </a:solidFill>
                      <a:prstDash val="solid"/>
                      <a:round/>
                      <a:headEnd type="none" w="med" len="med"/>
                      <a:tailEnd type="none" w="med" len="med"/>
                    </a:lnL>
                    <a:lnR w="1" cmpd="sng">
                      <a:solidFill>
                        <a:srgbClr val="FFFFFF"/>
                      </a:solidFill>
                      <a:prstDash val="solid"/>
                    </a:lnR>
                    <a:lnT w="1" cap="flat" cmpd="sng" algn="ctr">
                      <a:solidFill>
                        <a:srgbClr val="FFFFFF"/>
                      </a:solidFill>
                      <a:prstDash val="solid"/>
                      <a:round/>
                      <a:headEnd type="none" w="med" len="med"/>
                      <a:tailEnd type="none" w="med" len="med"/>
                    </a:lnT>
                    <a:lnB w="3" cap="flat" cmpd="sng" algn="ctr">
                      <a:solidFill>
                        <a:srgbClr val="FFFFFF"/>
                      </a:solidFill>
                      <a:prstDash val="solid"/>
                      <a:round/>
                      <a:headEnd type="none" w="med" len="med"/>
                      <a:tailEnd type="none" w="med" len="med"/>
                    </a:lnB>
                    <a:solidFill>
                      <a:srgbClr val="F1C428"/>
                    </a:solidFill>
                  </a:tcPr>
                </a:tc>
                <a:extLst>
                  <a:ext uri="{0D108BD9-81ED-4DB2-BD59-A6C34878D82A}">
                    <a16:rowId xmlns:a16="http://schemas.microsoft.com/office/drawing/2014/main" val="10000"/>
                  </a:ext>
                </a:extLst>
              </a:tr>
              <a:tr h="298450">
                <a:tc>
                  <a:txBody>
                    <a:bodyPr/>
                    <a:lstStyle/>
                    <a:p>
                      <a:pPr algn="ctr"/>
                      <a:r>
                        <a:rPr lang="en-US" altLang="zh-CN" sz="1355" dirty="0">
                          <a:solidFill>
                            <a:srgbClr val="F4D35E"/>
                          </a:solidFill>
                          <a:latin typeface="微软雅黑" panose="020B0503020204020204" charset="-122"/>
                          <a:cs typeface="微软雅黑" panose="020B0503020204020204" charset="-122"/>
                        </a:rPr>
                        <a:t>          </a:t>
                      </a:r>
                      <a:r>
                        <a:rPr lang="zh-CN" altLang="en-US" sz="1355" dirty="0">
                          <a:solidFill>
                            <a:srgbClr val="F4D35E"/>
                          </a:solidFill>
                          <a:latin typeface="微软雅黑" panose="020B0503020204020204" charset="-122"/>
                          <a:cs typeface="微软雅黑" panose="020B0503020204020204" charset="-122"/>
                        </a:rPr>
                        <a:t>带特色</a:t>
                      </a:r>
                      <a:r>
                        <a:rPr lang="en-US" altLang="zh-CN" sz="1355" dirty="0">
                          <a:solidFill>
                            <a:srgbClr val="F4D35E"/>
                          </a:solidFill>
                          <a:latin typeface="微软雅黑" panose="020B0503020204020204" charset="-122"/>
                          <a:cs typeface="微软雅黑" panose="020B0503020204020204" charset="-122"/>
                        </a:rPr>
                        <a:t>儿童旅行箱</a:t>
                      </a:r>
                      <a:r>
                        <a:rPr lang="en-US" altLang="zh-CN" sz="1355" dirty="0">
                          <a:solidFill>
                            <a:srgbClr val="FFFFFF"/>
                          </a:solidFill>
                          <a:latin typeface="微软雅黑" panose="020B0503020204020204" charset="-122"/>
                          <a:cs typeface="微软雅黑" panose="020B0503020204020204" charset="-122"/>
                        </a:rPr>
                        <a:t>易跤</a:t>
                      </a:r>
                      <a:endParaRPr lang="zh-CN" altLang="en-US" sz="1355" dirty="0">
                        <a:solidFill>
                          <a:srgbClr val="FFFFFF"/>
                        </a:solidFill>
                        <a:latin typeface="微软雅黑" panose="020B0503020204020204" charset="-122"/>
                        <a:cs typeface="微软雅黑" panose="020B0503020204020204" charset="-122"/>
                      </a:endParaRPr>
                    </a:p>
                  </a:txBody>
                  <a:tcPr>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tc>
                  <a:txBody>
                    <a:bodyPr/>
                    <a:lstStyle/>
                    <a:p>
                      <a:pPr algn="l"/>
                      <a:r>
                        <a:rPr lang="en-US" altLang="zh-CN" sz="1355" dirty="0">
                          <a:solidFill>
                            <a:srgbClr val="FFFFFF"/>
                          </a:solidFill>
                          <a:latin typeface="微软雅黑" panose="020B0503020204020204" charset="-122"/>
                          <a:cs typeface="微软雅黑" panose="020B0503020204020204" charset="-122"/>
                        </a:rPr>
                        <a:t>配备可</a:t>
                      </a:r>
                      <a:r>
                        <a:rPr lang="en-US" altLang="zh-CN" sz="1355" b="1" dirty="0">
                          <a:solidFill>
                            <a:srgbClr val="F95738"/>
                          </a:solidFill>
                          <a:latin typeface="微软雅黑" panose="020B0503020204020204" charset="-122"/>
                          <a:cs typeface="微软雅黑" panose="020B0503020204020204" charset="-122"/>
                        </a:rPr>
                        <a:t>L</a:t>
                      </a:r>
                      <a:r>
                        <a:rPr lang="zh-CN" altLang="en-US" sz="1355" b="1" dirty="0">
                          <a:solidFill>
                            <a:srgbClr val="F95738"/>
                          </a:solidFill>
                          <a:latin typeface="微软雅黑" panose="020B0503020204020204" charset="-122"/>
                          <a:cs typeface="微软雅黑" panose="020B0503020204020204" charset="-122"/>
                        </a:rPr>
                        <a:t>型、可坐可骑行</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35915">
                <a:tc>
                  <a:txBody>
                    <a:bodyPr/>
                    <a:lstStyle/>
                    <a:p>
                      <a:pPr algn="ctr"/>
                      <a:r>
                        <a:rPr lang="en-US" altLang="zh-CN" sz="1360" dirty="0">
                          <a:solidFill>
                            <a:srgbClr val="F4D35E"/>
                          </a:solidFill>
                          <a:latin typeface="微软雅黑" panose="020B0503020204020204" charset="-122"/>
                          <a:cs typeface="微软雅黑" panose="020B0503020204020204" charset="-122"/>
                        </a:rPr>
                        <a:t>        趣味旅行箱</a:t>
                      </a:r>
                      <a:r>
                        <a:rPr lang="en-US" altLang="zh-CN" sz="1360" dirty="0">
                          <a:solidFill>
                            <a:srgbClr val="FFFFFF"/>
                          </a:solidFill>
                          <a:latin typeface="微软雅黑" panose="020B0503020204020204" charset="-122"/>
                          <a:cs typeface="微软雅黑" panose="020B0503020204020204" charset="-122"/>
                        </a:rPr>
                        <a:t>容量小</a:t>
                      </a:r>
                      <a:endParaRPr lang="zh-CN" altLang="en-US" sz="1360" dirty="0">
                        <a:solidFill>
                          <a:srgbClr val="FFFFFF"/>
                        </a:solidFill>
                        <a:latin typeface="微软雅黑" panose="020B0503020204020204" charset="-122"/>
                        <a:cs typeface="微软雅黑" panose="020B0503020204020204" charset="-122"/>
                      </a:endParaRPr>
                    </a:p>
                  </a:txBody>
                  <a:tcPr>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tc>
                  <a:txBody>
                    <a:bodyPr/>
                    <a:lstStyle/>
                    <a:p>
                      <a:pPr algn="ctr"/>
                      <a:r>
                        <a:rPr lang="en-US" altLang="zh-CN" sz="1360" dirty="0">
                          <a:solidFill>
                            <a:srgbClr val="FFFFFF"/>
                          </a:solidFill>
                          <a:latin typeface="微软雅黑" panose="020B0503020204020204" charset="-122"/>
                          <a:cs typeface="微软雅黑" panose="020B0503020204020204" charset="-122"/>
                        </a:rPr>
                        <a:t>24寸     </a:t>
                      </a:r>
                      <a:r>
                        <a:rPr lang="zh-CN" altLang="en-US" sz="1360" b="1" dirty="0">
                          <a:solidFill>
                            <a:srgbClr val="F95738"/>
                          </a:solidFill>
                          <a:latin typeface="微软雅黑" panose="020B0503020204020204" charset="-122"/>
                          <a:cs typeface="微软雅黑" panose="020B0503020204020204" charset="-122"/>
                        </a:rPr>
                        <a:t>可定制颜色图案</a:t>
                      </a:r>
                      <a:r>
                        <a:rPr lang="en-US" altLang="zh-CN" sz="1360" dirty="0">
                          <a:solidFill>
                            <a:srgbClr val="FFFFFF"/>
                          </a:solidFill>
                          <a:latin typeface="微软雅黑" panose="020B0503020204020204" charset="-122"/>
                          <a:cs typeface="微软雅黑" panose="020B0503020204020204" charset="-122"/>
                        </a:rPr>
                        <a:t>旅品</a:t>
                      </a:r>
                      <a:endParaRPr lang="zh-CN" altLang="en-US" sz="1360" dirty="0">
                        <a:solidFill>
                          <a:srgbClr val="FFFFFF"/>
                        </a:solidFill>
                        <a:latin typeface="微软雅黑" panose="020B0503020204020204" charset="-122"/>
                        <a:cs typeface="微软雅黑" panose="020B0503020204020204"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68300">
                <a:tc>
                  <a:txBody>
                    <a:bodyPr/>
                    <a:lstStyle/>
                    <a:p>
                      <a:pPr algn="ctr"/>
                      <a:r>
                        <a:rPr lang="en-US" altLang="zh-CN" sz="1355" dirty="0">
                          <a:solidFill>
                            <a:srgbClr val="F4D35E"/>
                          </a:solidFill>
                          <a:latin typeface="微软雅黑" panose="020B0503020204020204" charset="-122"/>
                          <a:cs typeface="微软雅黑" panose="020B0503020204020204" charset="-122"/>
                        </a:rPr>
                        <a:t>   </a:t>
                      </a:r>
                      <a:r>
                        <a:rPr lang="zh-CN" altLang="en-US" sz="1355" dirty="0">
                          <a:solidFill>
                            <a:srgbClr val="F4D35E"/>
                          </a:solidFill>
                          <a:latin typeface="微软雅黑" panose="020B0503020204020204" charset="-122"/>
                          <a:cs typeface="微软雅黑" panose="020B0503020204020204" charset="-122"/>
                        </a:rPr>
                        <a:t>常规型儿童箱偏小</a:t>
                      </a:r>
                      <a:r>
                        <a:rPr lang="en-US" altLang="zh-CN" sz="1355" dirty="0">
                          <a:solidFill>
                            <a:srgbClr val="FFFFFF"/>
                          </a:solidFill>
                          <a:latin typeface="微软雅黑" panose="020B0503020204020204" charset="-122"/>
                          <a:cs typeface="微软雅黑" panose="020B0503020204020204" charset="-122"/>
                        </a:rPr>
                        <a:t>性</a:t>
                      </a:r>
                      <a:endParaRPr lang="zh-CN" altLang="en-US" sz="1355" dirty="0">
                        <a:solidFill>
                          <a:srgbClr val="FFFFFF"/>
                        </a:solidFill>
                        <a:latin typeface="微软雅黑" panose="020B0503020204020204" charset="-122"/>
                        <a:cs typeface="微软雅黑" panose="020B0503020204020204" charset="-122"/>
                      </a:endParaRPr>
                    </a:p>
                  </a:txBody>
                  <a:tcPr>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tc>
                  <a:txBody>
                    <a:bodyPr/>
                    <a:lstStyle/>
                    <a:p>
                      <a:pPr algn="ctr"/>
                      <a:r>
                        <a:rPr lang="zh-CN" altLang="en-US" sz="1355" b="1" dirty="0">
                          <a:solidFill>
                            <a:srgbClr val="F95738"/>
                          </a:solidFill>
                          <a:latin typeface="微软雅黑" panose="020B0503020204020204" charset="-122"/>
                          <a:cs typeface="微软雅黑" panose="020B0503020204020204" charset="-122"/>
                        </a:rPr>
                        <a:t>常驻</a:t>
                      </a:r>
                      <a:r>
                        <a:rPr lang="en-US" altLang="zh-CN" sz="1355" b="1" dirty="0">
                          <a:solidFill>
                            <a:srgbClr val="F95738"/>
                          </a:solidFill>
                          <a:latin typeface="微软雅黑" panose="020B0503020204020204" charset="-122"/>
                          <a:cs typeface="微软雅黑" panose="020B0503020204020204" charset="-122"/>
                        </a:rPr>
                        <a:t>20</a:t>
                      </a:r>
                      <a:r>
                        <a:rPr lang="zh-CN" altLang="en-US" sz="1355" b="1" dirty="0">
                          <a:solidFill>
                            <a:srgbClr val="F95738"/>
                          </a:solidFill>
                          <a:latin typeface="微软雅黑" panose="020B0503020204020204" charset="-122"/>
                          <a:cs typeface="微软雅黑" panose="020B0503020204020204" charset="-122"/>
                        </a:rPr>
                        <a:t>寸、</a:t>
                      </a:r>
                      <a:r>
                        <a:rPr lang="en-US" altLang="zh-CN" sz="1355" b="1" dirty="0">
                          <a:solidFill>
                            <a:srgbClr val="F95738"/>
                          </a:solidFill>
                          <a:latin typeface="微软雅黑" panose="020B0503020204020204" charset="-122"/>
                          <a:cs typeface="微软雅黑" panose="020B0503020204020204" charset="-122"/>
                        </a:rPr>
                        <a:t>24</a:t>
                      </a:r>
                      <a:r>
                        <a:rPr lang="zh-CN" altLang="en-US" sz="1355" b="1" dirty="0">
                          <a:solidFill>
                            <a:srgbClr val="F95738"/>
                          </a:solidFill>
                          <a:latin typeface="微软雅黑" panose="020B0503020204020204" charset="-122"/>
                          <a:cs typeface="微软雅黑" panose="020B0503020204020204" charset="-122"/>
                        </a:rPr>
                        <a:t>寸</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330835">
                <a:tc>
                  <a:txBody>
                    <a:bodyPr/>
                    <a:lstStyle/>
                    <a:p>
                      <a:pPr algn="ctr"/>
                      <a:r>
                        <a:rPr lang="en-US" altLang="zh-CN" sz="1355" dirty="0">
                          <a:solidFill>
                            <a:srgbClr val="FFFFFF"/>
                          </a:solidFill>
                          <a:latin typeface="微软雅黑" panose="020B0503020204020204" charset="-122"/>
                          <a:cs typeface="微软雅黑" panose="020B0503020204020204" charset="-122"/>
                        </a:rPr>
                        <a:t>拉带   </a:t>
                      </a:r>
                      <a:r>
                        <a:rPr lang="zh-CN" altLang="en-US" sz="1355" dirty="0">
                          <a:solidFill>
                            <a:srgbClr val="F4D35E"/>
                          </a:solidFill>
                          <a:latin typeface="微软雅黑" panose="020B0503020204020204" charset="-122"/>
                          <a:cs typeface="微软雅黑" panose="020B0503020204020204" charset="-122"/>
                        </a:rPr>
                        <a:t>耐用性低</a:t>
                      </a:r>
                      <a:r>
                        <a:rPr lang="en-US" altLang="zh-CN" sz="1355" dirty="0">
                          <a:solidFill>
                            <a:srgbClr val="FFFFFF"/>
                          </a:solidFill>
                          <a:latin typeface="微软雅黑" panose="020B0503020204020204" charset="-122"/>
                          <a:cs typeface="微软雅黑" panose="020B0503020204020204" charset="-122"/>
                        </a:rPr>
                        <a:t>安全隐患</a:t>
                      </a:r>
                      <a:endParaRPr lang="zh-CN" altLang="en-US" sz="1355" dirty="0">
                        <a:solidFill>
                          <a:srgbClr val="FFFFFF"/>
                        </a:solidFill>
                        <a:latin typeface="微软雅黑" panose="020B0503020204020204" charset="-122"/>
                        <a:cs typeface="微软雅黑" panose="020B0503020204020204" charset="-122"/>
                      </a:endParaRPr>
                    </a:p>
                  </a:txBody>
                  <a:tcPr>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tc>
                  <a:txBody>
                    <a:bodyPr/>
                    <a:lstStyle/>
                    <a:p>
                      <a:pPr algn="ctr"/>
                      <a:r>
                        <a:rPr lang="en-US" altLang="zh-CN" sz="1355" b="1" dirty="0">
                          <a:solidFill>
                            <a:srgbClr val="F95738"/>
                          </a:solidFill>
                          <a:latin typeface="微软雅黑" panose="020B0503020204020204" charset="-122"/>
                          <a:cs typeface="微软雅黑" panose="020B0503020204020204" charset="-122"/>
                        </a:rPr>
                        <a:t>              </a:t>
                      </a:r>
                      <a:r>
                        <a:rPr lang="zh-CN" altLang="en-US" sz="1355" b="1" dirty="0">
                          <a:solidFill>
                            <a:srgbClr val="F95738"/>
                          </a:solidFill>
                          <a:latin typeface="微软雅黑" panose="020B0503020204020204" charset="-122"/>
                          <a:cs typeface="微软雅黑" panose="020B0503020204020204" charset="-122"/>
                        </a:rPr>
                        <a:t>纯</a:t>
                      </a:r>
                      <a:r>
                        <a:rPr lang="en-US" altLang="zh-CN" sz="1355" b="1" dirty="0">
                          <a:solidFill>
                            <a:srgbClr val="F95738"/>
                          </a:solidFill>
                          <a:latin typeface="微软雅黑" panose="020B0503020204020204" charset="-122"/>
                          <a:cs typeface="微软雅黑" panose="020B0503020204020204" charset="-122"/>
                        </a:rPr>
                        <a:t>PC</a:t>
                      </a:r>
                      <a:r>
                        <a:rPr lang="en-US" altLang="zh-CN" sz="1355" dirty="0">
                          <a:solidFill>
                            <a:srgbClr val="FFFFFF"/>
                          </a:solidFill>
                          <a:latin typeface="微软雅黑" panose="020B0503020204020204" charset="-122"/>
                          <a:cs typeface="微软雅黑" panose="020B0503020204020204" charset="-122"/>
                        </a:rPr>
                        <a:t>，小可控</a:t>
                      </a:r>
                      <a:endParaRPr lang="zh-CN" altLang="en-US" sz="1355" dirty="0">
                        <a:solidFill>
                          <a:srgbClr val="FFFFFF"/>
                        </a:solidFill>
                        <a:latin typeface="微软雅黑" panose="020B0503020204020204" charset="-122"/>
                        <a:cs typeface="微软雅黑" panose="020B0503020204020204"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436880">
                <a:tc>
                  <a:txBody>
                    <a:bodyPr/>
                    <a:lstStyle/>
                    <a:p>
                      <a:pPr algn="l"/>
                      <a:r>
                        <a:rPr lang="en-US" altLang="zh-CN" sz="1360" dirty="0">
                          <a:solidFill>
                            <a:srgbClr val="FFFFFF"/>
                          </a:solidFill>
                          <a:latin typeface="微软雅黑" panose="020B0503020204020204" charset="-122"/>
                          <a:cs typeface="微软雅黑" panose="020B0503020204020204" charset="-122"/>
                        </a:rPr>
                        <a:t>婴儿车    </a:t>
                      </a:r>
                      <a:r>
                        <a:rPr lang="en-US" altLang="zh-CN" sz="1360" dirty="0">
                          <a:solidFill>
                            <a:srgbClr val="F4D35E"/>
                          </a:solidFill>
                          <a:latin typeface="微软雅黑" panose="020B0503020204020204" charset="-122"/>
                          <a:cs typeface="微软雅黑" panose="020B0503020204020204" charset="-122"/>
                        </a:rPr>
                        <a:t>旅行不便</a:t>
                      </a:r>
                      <a:r>
                        <a:rPr lang="en-US" altLang="zh-CN" sz="1360" dirty="0">
                          <a:solidFill>
                            <a:srgbClr val="FFFFFF"/>
                          </a:solidFill>
                          <a:latin typeface="微软雅黑" panose="020B0503020204020204" charset="-122"/>
                          <a:cs typeface="微软雅黑" panose="020B0503020204020204" charset="-122"/>
                        </a:rPr>
                        <a:t>抱着累</a:t>
                      </a:r>
                      <a:endParaRPr lang="zh-CN" altLang="en-US" sz="1360" dirty="0">
                        <a:solidFill>
                          <a:srgbClr val="FFFFFF"/>
                        </a:solidFill>
                        <a:latin typeface="微软雅黑" panose="020B0503020204020204" charset="-122"/>
                        <a:cs typeface="微软雅黑" panose="020B0503020204020204" charset="-122"/>
                      </a:endParaRPr>
                    </a:p>
                  </a:txBody>
                  <a:tcPr>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mpd="sng">
                      <a:solidFill>
                        <a:srgbClr val="FFFFFF"/>
                      </a:solidFill>
                      <a:prstDash val="solid"/>
                    </a:lnB>
                    <a:solidFill>
                      <a:srgbClr val="FFFFFF"/>
                    </a:solidFill>
                  </a:tcPr>
                </a:tc>
                <a:tc>
                  <a:txBody>
                    <a:bodyPr/>
                    <a:lstStyle/>
                    <a:p>
                      <a:pPr algn="l"/>
                      <a:r>
                        <a:rPr lang="en-US" altLang="zh-CN" sz="1360" b="1" dirty="0">
                          <a:solidFill>
                            <a:srgbClr val="F95738"/>
                          </a:solidFill>
                          <a:latin typeface="微软雅黑" panose="020B0503020204020204" charset="-122"/>
                          <a:cs typeface="微软雅黑" panose="020B0503020204020204" charset="-122"/>
                        </a:rPr>
                        <a:t>                解放双手</a:t>
                      </a:r>
                      <a:r>
                        <a:rPr lang="en-US" altLang="zh-CN" sz="1360" dirty="0">
                          <a:solidFill>
                            <a:srgbClr val="FFFFFF"/>
                          </a:solidFill>
                          <a:latin typeface="微软雅黑" panose="020B0503020204020204" charset="-122"/>
                          <a:cs typeface="微软雅黑" panose="020B0503020204020204" charset="-122"/>
                        </a:rPr>
                        <a:t>，从此不用</a:t>
                      </a:r>
                      <a:endParaRPr lang="zh-CN" altLang="en-US" sz="1360" dirty="0">
                        <a:solidFill>
                          <a:srgbClr val="FFFFFF"/>
                        </a:solidFill>
                        <a:latin typeface="微软雅黑" panose="020B0503020204020204" charset="-122"/>
                        <a:cs typeface="微软雅黑" panose="020B0503020204020204"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sp>
        <p:nvSpPr>
          <p:cNvPr id="13" name="椭圆 12"/>
          <p:cNvSpPr/>
          <p:nvPr/>
        </p:nvSpPr>
        <p:spPr>
          <a:xfrm>
            <a:off x="430530" y="911860"/>
            <a:ext cx="273050" cy="273050"/>
          </a:xfrm>
          <a:prstGeom prst="ellipse">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7" name="图片 6" descr="矩形 10 拷贝 3"/>
          <p:cNvPicPr>
            <a:picLocks noChangeAspect="1"/>
          </p:cNvPicPr>
          <p:nvPr/>
        </p:nvPicPr>
        <p:blipFill>
          <a:blip r:embed="rId4"/>
          <a:stretch>
            <a:fillRect/>
          </a:stretch>
        </p:blipFill>
        <p:spPr>
          <a:xfrm>
            <a:off x="160655" y="377825"/>
            <a:ext cx="3603625" cy="198120"/>
          </a:xfrm>
          <a:prstGeom prst="rect">
            <a:avLst/>
          </a:prstGeom>
        </p:spPr>
      </p:pic>
      <p:sp>
        <p:nvSpPr>
          <p:cNvPr id="10" name="文本框 9"/>
          <p:cNvSpPr txBox="1"/>
          <p:nvPr/>
        </p:nvSpPr>
        <p:spPr>
          <a:xfrm>
            <a:off x="1300480" y="316230"/>
            <a:ext cx="1480820" cy="321945"/>
          </a:xfrm>
          <a:prstGeom prst="rect">
            <a:avLst/>
          </a:prstGeom>
          <a:noFill/>
        </p:spPr>
        <p:txBody>
          <a:bodyPr wrap="square" rtlCol="0">
            <a:spAutoFit/>
          </a:bodyPr>
          <a:lstStyle/>
          <a:p>
            <a:r>
              <a:rPr lang="zh-CN" altLang="en-US" sz="1500" b="1">
                <a:solidFill>
                  <a:srgbClr val="F4D35E"/>
                </a:solidFill>
                <a:latin typeface="微软雅黑" panose="020B0503020204020204" charset="-122"/>
                <a:ea typeface="微软雅黑" panose="020B0503020204020204" charset="-122"/>
              </a:rPr>
              <a:t>核心产品介绍</a:t>
            </a:r>
          </a:p>
        </p:txBody>
      </p:sp>
      <p:sp>
        <p:nvSpPr>
          <p:cNvPr id="11" name="文本框 10"/>
          <p:cNvSpPr txBox="1"/>
          <p:nvPr/>
        </p:nvSpPr>
        <p:spPr>
          <a:xfrm>
            <a:off x="354965" y="1489075"/>
            <a:ext cx="5161280" cy="737235"/>
          </a:xfrm>
          <a:prstGeom prst="rect">
            <a:avLst/>
          </a:prstGeom>
          <a:noFill/>
        </p:spPr>
        <p:txBody>
          <a:bodyPr wrap="none" rtlCol="0" anchor="t">
            <a:spAutoFit/>
          </a:bodyPr>
          <a:lstStyle/>
          <a:p>
            <a:pPr>
              <a:lnSpc>
                <a:spcPct val="150000"/>
              </a:lnSpc>
            </a:pPr>
            <a:r>
              <a:rPr lang="en-US" altLang="zh-CN" sz="1400" dirty="0">
                <a:solidFill>
                  <a:srgbClr val="F4D35E"/>
                </a:solidFill>
                <a:latin typeface="微软雅黑" panose="020B0503020204020204" charset="-122"/>
                <a:ea typeface="微软雅黑" panose="020B0503020204020204" charset="-122"/>
                <a:cs typeface="微软雅黑" panose="020B0503020204020204" charset="-122"/>
                <a:sym typeface="+mn-ea"/>
              </a:rPr>
              <a:t>       可坐可骑行式旅行箱</a:t>
            </a:r>
            <a:r>
              <a:rPr lang="zh-CN" altLang="en-US" sz="1400" dirty="0">
                <a:solidFill>
                  <a:srgbClr val="F4D35E"/>
                </a:solidFill>
                <a:latin typeface="微软雅黑" panose="020B0503020204020204" charset="-122"/>
                <a:ea typeface="微软雅黑" panose="020B0503020204020204" charset="-122"/>
                <a:cs typeface="微软雅黑" panose="020B0503020204020204" charset="-122"/>
                <a:sym typeface="+mn-ea"/>
              </a:rPr>
              <a:t>，整体呈</a:t>
            </a:r>
            <a:r>
              <a:rPr lang="en-US" altLang="zh-CN" sz="1400" dirty="0">
                <a:solidFill>
                  <a:srgbClr val="F4D35E"/>
                </a:solidFill>
                <a:latin typeface="微软雅黑" panose="020B0503020204020204" charset="-122"/>
                <a:ea typeface="微软雅黑" panose="020B0503020204020204" charset="-122"/>
                <a:cs typeface="微软雅黑" panose="020B0503020204020204" charset="-122"/>
                <a:sym typeface="+mn-ea"/>
              </a:rPr>
              <a:t>L</a:t>
            </a:r>
            <a:r>
              <a:rPr lang="zh-CN" altLang="en-US" sz="1400" dirty="0">
                <a:solidFill>
                  <a:srgbClr val="F4D35E"/>
                </a:solidFill>
                <a:latin typeface="微软雅黑" panose="020B0503020204020204" charset="-122"/>
                <a:ea typeface="微软雅黑" panose="020B0503020204020204" charset="-122"/>
                <a:cs typeface="微软雅黑" panose="020B0503020204020204" charset="-122"/>
                <a:sym typeface="+mn-ea"/>
              </a:rPr>
              <a:t>型，配有抓手处、坐垫及</a:t>
            </a:r>
          </a:p>
          <a:p>
            <a:pPr>
              <a:lnSpc>
                <a:spcPct val="150000"/>
              </a:lnSpc>
            </a:pPr>
            <a:r>
              <a:rPr lang="zh-CN" altLang="en-US" sz="1400" dirty="0">
                <a:solidFill>
                  <a:srgbClr val="F4D35E"/>
                </a:solidFill>
                <a:latin typeface="微软雅黑" panose="020B0503020204020204" charset="-122"/>
                <a:ea typeface="微软雅黑" panose="020B0503020204020204" charset="-122"/>
                <a:cs typeface="微软雅黑" panose="020B0503020204020204" charset="-122"/>
                <a:sym typeface="+mn-ea"/>
              </a:rPr>
              <a:t>安全带。承重能力强，能定制图案，能满足儿童和成人的需求。</a:t>
            </a:r>
          </a:p>
        </p:txBody>
      </p:sp>
      <p:pic>
        <p:nvPicPr>
          <p:cNvPr id="18" name="Picture 3"/>
          <p:cNvPicPr>
            <a:picLocks noChangeAspect="1" noChangeArrowheads="1"/>
          </p:cNvPicPr>
          <p:nvPr/>
        </p:nvPicPr>
        <p:blipFill>
          <a:blip r:embed="rId5"/>
          <a:srcRect/>
          <a:stretch>
            <a:fillRect/>
          </a:stretch>
        </p:blipFill>
        <p:spPr bwMode="auto">
          <a:xfrm>
            <a:off x="5436235" y="1201420"/>
            <a:ext cx="3243580" cy="3660140"/>
          </a:xfrm>
          <a:prstGeom prst="rect">
            <a:avLst/>
          </a:prstGeom>
          <a:noFill/>
        </p:spPr>
      </p:pic>
      <p:pic>
        <p:nvPicPr>
          <p:cNvPr id="32" name="图片 31" descr="LOGO01"/>
          <p:cNvPicPr>
            <a:picLocks noChangeAspect="1"/>
          </p:cNvPicPr>
          <p:nvPr/>
        </p:nvPicPr>
        <p:blipFill>
          <a:blip r:embed="rId6"/>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aphicFrame>
        <p:nvGraphicFramePr>
          <p:cNvPr id="2" name="表格 4"/>
          <p:cNvGraphicFramePr>
            <a:graphicFrameLocks noGrp="1"/>
          </p:cNvGraphicFramePr>
          <p:nvPr>
            <p:custDataLst>
              <p:tags r:id="rId1"/>
            </p:custDataLst>
          </p:nvPr>
        </p:nvGraphicFramePr>
        <p:xfrm>
          <a:off x="537540" y="1202435"/>
          <a:ext cx="7991475" cy="3755390"/>
        </p:xfrm>
        <a:graphic>
          <a:graphicData uri="http://schemas.openxmlformats.org/drawingml/2006/table">
            <a:tbl>
              <a:tblPr/>
              <a:tblGrid>
                <a:gridCol w="1141730">
                  <a:extLst>
                    <a:ext uri="{9D8B030D-6E8A-4147-A177-3AD203B41FA5}">
                      <a16:colId xmlns:a16="http://schemas.microsoft.com/office/drawing/2014/main" val="20000"/>
                    </a:ext>
                  </a:extLst>
                </a:gridCol>
                <a:gridCol w="1141730">
                  <a:extLst>
                    <a:ext uri="{9D8B030D-6E8A-4147-A177-3AD203B41FA5}">
                      <a16:colId xmlns:a16="http://schemas.microsoft.com/office/drawing/2014/main" val="20001"/>
                    </a:ext>
                  </a:extLst>
                </a:gridCol>
                <a:gridCol w="1141095">
                  <a:extLst>
                    <a:ext uri="{9D8B030D-6E8A-4147-A177-3AD203B41FA5}">
                      <a16:colId xmlns:a16="http://schemas.microsoft.com/office/drawing/2014/main" val="20002"/>
                    </a:ext>
                  </a:extLst>
                </a:gridCol>
                <a:gridCol w="1141730">
                  <a:extLst>
                    <a:ext uri="{9D8B030D-6E8A-4147-A177-3AD203B41FA5}">
                      <a16:colId xmlns:a16="http://schemas.microsoft.com/office/drawing/2014/main" val="20003"/>
                    </a:ext>
                  </a:extLst>
                </a:gridCol>
                <a:gridCol w="1141730">
                  <a:extLst>
                    <a:ext uri="{9D8B030D-6E8A-4147-A177-3AD203B41FA5}">
                      <a16:colId xmlns:a16="http://schemas.microsoft.com/office/drawing/2014/main" val="20004"/>
                    </a:ext>
                  </a:extLst>
                </a:gridCol>
                <a:gridCol w="1250315">
                  <a:extLst>
                    <a:ext uri="{9D8B030D-6E8A-4147-A177-3AD203B41FA5}">
                      <a16:colId xmlns:a16="http://schemas.microsoft.com/office/drawing/2014/main" val="20005"/>
                    </a:ext>
                  </a:extLst>
                </a:gridCol>
                <a:gridCol w="1033145">
                  <a:extLst>
                    <a:ext uri="{9D8B030D-6E8A-4147-A177-3AD203B41FA5}">
                      <a16:colId xmlns:a16="http://schemas.microsoft.com/office/drawing/2014/main" val="20006"/>
                    </a:ext>
                  </a:extLst>
                </a:gridCol>
              </a:tblGrid>
              <a:tr h="508000">
                <a:tc>
                  <a:txBody>
                    <a:bodyPr/>
                    <a:lstStyle/>
                    <a:p>
                      <a:pPr algn="ctr"/>
                      <a:r>
                        <a:rPr lang="en-US" altLang="zh-CN" sz="1405" b="1" dirty="0">
                          <a:solidFill>
                            <a:srgbClr val="FFFFFF"/>
                          </a:solidFill>
                          <a:latin typeface="华康圆体W3(P)" panose="020F0300000000000000" charset="-122"/>
                          <a:ea typeface="华康圆体W3(P)" panose="020F0300000000000000" charset="-122"/>
                          <a:cs typeface="微软雅黑" panose="020B0503020204020204" charset="-122"/>
                        </a:rPr>
                        <a:t>品牌名称</a:t>
                      </a:r>
                    </a:p>
                  </a:txBody>
                  <a:tcPr>
                    <a:lnL w="0" cmpd="sng">
                      <a:solidFill>
                        <a:srgbClr val="FFFFFF"/>
                      </a:solidFill>
                      <a:prstDash val="solid"/>
                    </a:lnL>
                    <a:lnR w="1" cap="flat" cmpd="sng" algn="ctr">
                      <a:solidFill>
                        <a:srgbClr val="FFFFFF"/>
                      </a:solidFill>
                      <a:prstDash val="solid"/>
                      <a:round/>
                      <a:headEnd type="none" w="med" len="med"/>
                      <a:tailEnd type="none" w="med" len="med"/>
                    </a:lnR>
                    <a:lnT w="1" cmpd="sng">
                      <a:solidFill>
                        <a:srgbClr val="FFFFFF"/>
                      </a:solidFill>
                      <a:prstDash val="solid"/>
                    </a:lnT>
                    <a:lnB w="3" cap="flat" cmpd="sng" algn="ctr">
                      <a:solidFill>
                        <a:srgbClr val="FFFFFF"/>
                      </a:solidFill>
                      <a:prstDash val="solid"/>
                      <a:round/>
                      <a:headEnd type="none" w="med" len="med"/>
                      <a:tailEnd type="none" w="med" len="med"/>
                    </a:lnB>
                    <a:solidFill>
                      <a:srgbClr val="EC5439"/>
                    </a:solidFill>
                  </a:tcPr>
                </a:tc>
                <a:tc>
                  <a:txBody>
                    <a:bodyPr/>
                    <a:lstStyle/>
                    <a:p>
                      <a:pPr algn="ctr"/>
                      <a:r>
                        <a:rPr lang="en-US" altLang="zh-CN" sz="1405" b="1" dirty="0">
                          <a:solidFill>
                            <a:srgbClr val="FFFFFF"/>
                          </a:solidFill>
                          <a:latin typeface="华康圆体W3(P)" panose="020F0300000000000000" charset="-122"/>
                          <a:ea typeface="华康圆体W3(P)" panose="020F0300000000000000" charset="-122"/>
                          <a:cs typeface="微软雅黑" panose="020B0503020204020204" charset="-122"/>
                        </a:rPr>
                        <a:t>安全性</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3" cap="flat" cmpd="sng" algn="ctr">
                      <a:solidFill>
                        <a:srgbClr val="FFFFFF"/>
                      </a:solidFill>
                      <a:prstDash val="solid"/>
                      <a:round/>
                      <a:headEnd type="none" w="med" len="med"/>
                      <a:tailEnd type="none" w="med" len="med"/>
                    </a:lnB>
                    <a:solidFill>
                      <a:srgbClr val="EC5439"/>
                    </a:solidFill>
                  </a:tcPr>
                </a:tc>
                <a:tc>
                  <a:txBody>
                    <a:bodyPr/>
                    <a:lstStyle/>
                    <a:p>
                      <a:pPr algn="ctr"/>
                      <a:r>
                        <a:rPr lang="en-US" altLang="zh-CN" sz="1405" b="1" dirty="0">
                          <a:solidFill>
                            <a:srgbClr val="FFFFFF"/>
                          </a:solidFill>
                          <a:latin typeface="华康圆体W3(P)" panose="020F0300000000000000" charset="-122"/>
                          <a:ea typeface="华康圆体W3(P)" panose="020F0300000000000000" charset="-122"/>
                          <a:cs typeface="微软雅黑" panose="020B0503020204020204" charset="-122"/>
                        </a:rPr>
                        <a:t>趣味性</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3" cap="flat" cmpd="sng" algn="ctr">
                      <a:solidFill>
                        <a:srgbClr val="FFFFFF"/>
                      </a:solidFill>
                      <a:prstDash val="solid"/>
                      <a:round/>
                      <a:headEnd type="none" w="med" len="med"/>
                      <a:tailEnd type="none" w="med" len="med"/>
                    </a:lnB>
                    <a:solidFill>
                      <a:srgbClr val="EC5439"/>
                    </a:solidFill>
                  </a:tcPr>
                </a:tc>
                <a:tc>
                  <a:txBody>
                    <a:bodyPr/>
                    <a:lstStyle/>
                    <a:p>
                      <a:pPr algn="ctr"/>
                      <a:r>
                        <a:rPr lang="en-US" altLang="zh-CN" sz="1405" b="1" dirty="0">
                          <a:solidFill>
                            <a:srgbClr val="FFFFFF"/>
                          </a:solidFill>
                          <a:latin typeface="华康圆体W3(P)" panose="020F0300000000000000" charset="-122"/>
                          <a:ea typeface="华康圆体W3(P)" panose="020F0300000000000000" charset="-122"/>
                          <a:cs typeface="微软雅黑" panose="020B0503020204020204" charset="-122"/>
                        </a:rPr>
                        <a:t>容量</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3" cap="flat" cmpd="sng" algn="ctr">
                      <a:solidFill>
                        <a:srgbClr val="FFFFFF"/>
                      </a:solidFill>
                      <a:prstDash val="solid"/>
                      <a:round/>
                      <a:headEnd type="none" w="med" len="med"/>
                      <a:tailEnd type="none" w="med" len="med"/>
                    </a:lnB>
                    <a:solidFill>
                      <a:srgbClr val="EC5439"/>
                    </a:solidFill>
                  </a:tcPr>
                </a:tc>
                <a:tc>
                  <a:txBody>
                    <a:bodyPr/>
                    <a:lstStyle/>
                    <a:p>
                      <a:pPr algn="ctr"/>
                      <a:r>
                        <a:rPr lang="en-US" altLang="zh-CN" sz="1405" b="1" dirty="0">
                          <a:solidFill>
                            <a:srgbClr val="FFFFFF"/>
                          </a:solidFill>
                          <a:latin typeface="华康圆体W3(P)" panose="020F0300000000000000" charset="-122"/>
                          <a:ea typeface="华康圆体W3(P)" panose="020F0300000000000000" charset="-122"/>
                          <a:cs typeface="微软雅黑" panose="020B0503020204020204" charset="-122"/>
                        </a:rPr>
                        <a:t>成本</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3" cap="flat" cmpd="sng" algn="ctr">
                      <a:solidFill>
                        <a:srgbClr val="FFFFFF"/>
                      </a:solidFill>
                      <a:prstDash val="solid"/>
                      <a:round/>
                      <a:headEnd type="none" w="med" len="med"/>
                      <a:tailEnd type="none" w="med" len="med"/>
                    </a:lnB>
                    <a:solidFill>
                      <a:srgbClr val="EC5439"/>
                    </a:solidFill>
                  </a:tcPr>
                </a:tc>
                <a:tc>
                  <a:txBody>
                    <a:bodyPr/>
                    <a:lstStyle/>
                    <a:p>
                      <a:pPr algn="ctr"/>
                      <a:r>
                        <a:rPr lang="en-US" altLang="zh-CN" sz="1405" b="1" dirty="0">
                          <a:solidFill>
                            <a:srgbClr val="FFFFFF"/>
                          </a:solidFill>
                          <a:latin typeface="华康圆体W3(P)" panose="020F0300000000000000" charset="-122"/>
                          <a:ea typeface="华康圆体W3(P)" panose="020F0300000000000000" charset="-122"/>
                          <a:cs typeface="微软雅黑" panose="020B0503020204020204" charset="-122"/>
                        </a:rPr>
                        <a:t>滑行顺滑度</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3" cap="flat" cmpd="sng" algn="ctr">
                      <a:solidFill>
                        <a:srgbClr val="FFFFFF"/>
                      </a:solidFill>
                      <a:prstDash val="solid"/>
                      <a:round/>
                      <a:headEnd type="none" w="med" len="med"/>
                      <a:tailEnd type="none" w="med" len="med"/>
                    </a:lnB>
                    <a:solidFill>
                      <a:srgbClr val="EC5439"/>
                    </a:solidFill>
                  </a:tcPr>
                </a:tc>
                <a:tc>
                  <a:txBody>
                    <a:bodyPr/>
                    <a:lstStyle/>
                    <a:p>
                      <a:pPr algn="ctr"/>
                      <a:r>
                        <a:rPr lang="en-US" altLang="zh-CN" sz="1405" b="1" dirty="0">
                          <a:solidFill>
                            <a:srgbClr val="FFFFFF"/>
                          </a:solidFill>
                          <a:latin typeface="华康圆体W3(P)" panose="020F0300000000000000" charset="-122"/>
                          <a:ea typeface="华康圆体W3(P)" panose="020F0300000000000000" charset="-122"/>
                          <a:cs typeface="微软雅黑" panose="020B0503020204020204" charset="-122"/>
                        </a:rPr>
                        <a:t>稳定性</a:t>
                      </a:r>
                    </a:p>
                  </a:txBody>
                  <a:tcPr>
                    <a:lnL w="1" cap="flat" cmpd="sng" algn="ctr">
                      <a:solidFill>
                        <a:srgbClr val="FFFFFF"/>
                      </a:solidFill>
                      <a:prstDash val="solid"/>
                      <a:round/>
                      <a:headEnd type="none" w="med" len="med"/>
                      <a:tailEnd type="none" w="med" len="med"/>
                    </a:lnL>
                    <a:lnR w="1" cmpd="sng">
                      <a:solidFill>
                        <a:srgbClr val="FFFFFF"/>
                      </a:solidFill>
                      <a:prstDash val="solid"/>
                    </a:lnR>
                    <a:lnT w="1" cap="flat" cmpd="sng" algn="ctr">
                      <a:solidFill>
                        <a:srgbClr val="FFFFFF"/>
                      </a:solidFill>
                      <a:prstDash val="solid"/>
                      <a:round/>
                      <a:headEnd type="none" w="med" len="med"/>
                      <a:tailEnd type="none" w="med" len="med"/>
                    </a:lnT>
                    <a:lnB w="3" cap="flat" cmpd="sng" algn="ctr">
                      <a:solidFill>
                        <a:srgbClr val="FFFFFF"/>
                      </a:solidFill>
                      <a:prstDash val="solid"/>
                      <a:round/>
                      <a:headEnd type="none" w="med" len="med"/>
                      <a:tailEnd type="none" w="med" len="med"/>
                    </a:lnB>
                    <a:solidFill>
                      <a:srgbClr val="EC5439"/>
                    </a:solidFill>
                  </a:tcPr>
                </a:tc>
                <a:extLst>
                  <a:ext uri="{0D108BD9-81ED-4DB2-BD59-A6C34878D82A}">
                    <a16:rowId xmlns:a16="http://schemas.microsoft.com/office/drawing/2014/main" val="10000"/>
                  </a:ext>
                </a:extLst>
              </a:tr>
              <a:tr h="735330">
                <a:tc>
                  <a:txBody>
                    <a:bodyPr/>
                    <a:lstStyle/>
                    <a:p>
                      <a:pPr algn="ctr"/>
                      <a:r>
                        <a:rPr lang="en-US" altLang="zh-CN" sz="1405" b="1" dirty="0">
                          <a:solidFill>
                            <a:srgbClr val="EC5439"/>
                          </a:solidFill>
                          <a:latin typeface="华康圆体W3(P)" panose="020F0300000000000000" charset="-122"/>
                          <a:ea typeface="华康圆体W3(P)" panose="020F0300000000000000" charset="-122"/>
                          <a:cs typeface="微软雅黑" panose="020B0503020204020204" charset="-122"/>
                        </a:rPr>
                        <a:t>奥维拉</a:t>
                      </a:r>
                    </a:p>
                  </a:txBody>
                  <a:tcPr>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ctr"/>
                      <a:r>
                        <a:rPr lang="en-US" altLang="zh-CN" sz="1405" b="1" dirty="0">
                          <a:solidFill>
                            <a:srgbClr val="F95738"/>
                          </a:solidFill>
                          <a:latin typeface="华康圆体W3(P)" panose="020F0300000000000000" charset="-122"/>
                          <a:ea typeface="华康圆体W3(P)" panose="020F0300000000000000" charset="-122"/>
                          <a:cs typeface="微软雅黑" panose="020B0503020204020204" charset="-122"/>
                        </a:rPr>
                        <a:t>安全带，高</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高</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l"/>
                      <a:r>
                        <a:rPr lang="en-US" altLang="zh-CN" sz="1405" b="1" dirty="0">
                          <a:solidFill>
                            <a:srgbClr val="F95738"/>
                          </a:solidFill>
                          <a:latin typeface="华康圆体W3(P)" panose="020F0300000000000000" charset="-122"/>
                          <a:ea typeface="华康圆体W3(P)" panose="020F0300000000000000" charset="-122"/>
                          <a:cs typeface="华康圆体W3(P)" panose="020F0300000000000000" charset="-122"/>
                        </a:rPr>
                        <a:t>20寸、24寸，</a:t>
                      </a:r>
                      <a:endParaRPr lang="zh-CN" altLang="en-US" sz="1405" b="1" dirty="0">
                        <a:solidFill>
                          <a:srgbClr val="F95738"/>
                        </a:solidFill>
                        <a:latin typeface="华康圆体W3(P)" panose="020F0300000000000000" charset="-122"/>
                        <a:ea typeface="华康圆体W3(P)" panose="020F0300000000000000" charset="-122"/>
                        <a:cs typeface="华康圆体W3(P)" panose="020F0300000000000000" charset="-122"/>
                      </a:endParaRPr>
                    </a:p>
                    <a:p>
                      <a:pPr algn="ctr"/>
                      <a:r>
                        <a:rPr lang="en-US" altLang="zh-CN" sz="1405" b="1" dirty="0">
                          <a:solidFill>
                            <a:srgbClr val="F95738"/>
                          </a:solidFill>
                          <a:latin typeface="华康圆体W3(P)" panose="020F0300000000000000" charset="-122"/>
                          <a:ea typeface="华康圆体W3(P)" panose="020F0300000000000000" charset="-122"/>
                          <a:cs typeface="华康圆体W3(P)" panose="020F0300000000000000" charset="-122"/>
                        </a:rPr>
                        <a:t>大</a:t>
                      </a:r>
                      <a:endParaRPr lang="zh-CN" altLang="en-US" sz="1405" b="1" dirty="0">
                        <a:solidFill>
                          <a:srgbClr val="F95738"/>
                        </a:solidFill>
                        <a:latin typeface="华康圆体W3(P)" panose="020F0300000000000000" charset="-122"/>
                        <a:ea typeface="华康圆体W3(P)" panose="020F0300000000000000" charset="-122"/>
                        <a:cs typeface="华康圆体W3(P)" panose="020F0300000000000000"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l"/>
                      <a:r>
                        <a:rPr lang="en-US" altLang="zh-CN" sz="1405" b="1" dirty="0">
                          <a:solidFill>
                            <a:srgbClr val="F95738"/>
                          </a:solidFill>
                          <a:latin typeface="华康圆体W3(P)" panose="020F0300000000000000" charset="-122"/>
                          <a:ea typeface="华康圆体W3(P)" panose="020F0300000000000000" charset="-122"/>
                          <a:cs typeface="华康圆体W3(P)" panose="020F0300000000000000" charset="-122"/>
                        </a:rPr>
                        <a:t>进口的10%</a:t>
                      </a:r>
                      <a:endParaRPr lang="zh-CN" altLang="en-US" sz="1405" b="1" dirty="0">
                        <a:solidFill>
                          <a:srgbClr val="F95738"/>
                        </a:solidFill>
                        <a:latin typeface="华康圆体W3(P)" panose="020F0300000000000000" charset="-122"/>
                        <a:ea typeface="华康圆体W3(P)" panose="020F0300000000000000" charset="-122"/>
                        <a:cs typeface="华康圆体W3(P)" panose="020F0300000000000000"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ctr"/>
                      <a:r>
                        <a:rPr lang="en-US" altLang="zh-CN" sz="1405" b="1" dirty="0">
                          <a:solidFill>
                            <a:srgbClr val="F95738"/>
                          </a:solidFill>
                          <a:latin typeface="华康圆体W3(P)" panose="020F0300000000000000" charset="-122"/>
                          <a:ea typeface="华康圆体W3(P)" panose="020F0300000000000000" charset="-122"/>
                          <a:cs typeface="微软雅黑" panose="020B0503020204020204" charset="-122"/>
                        </a:rPr>
                        <a:t>万向轮，高</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ctr"/>
                      <a:r>
                        <a:rPr lang="en-US" altLang="zh-CN" sz="1405" b="1" dirty="0">
                          <a:solidFill>
                            <a:srgbClr val="F95738"/>
                          </a:solidFill>
                          <a:latin typeface="华康圆体W3(P)" panose="020F0300000000000000" charset="-122"/>
                          <a:ea typeface="华康圆体W3(P)" panose="020F0300000000000000" charset="-122"/>
                          <a:cs typeface="微软雅黑" panose="020B0503020204020204" charset="-122"/>
                        </a:rPr>
                        <a:t>铝制拉杆，</a:t>
                      </a:r>
                      <a:endParaRPr lang="zh-CN" altLang="en-US" sz="1405" b="1" dirty="0">
                        <a:solidFill>
                          <a:srgbClr val="F95738"/>
                        </a:solidFill>
                        <a:latin typeface="华康圆体W3(P)" panose="020F0300000000000000" charset="-122"/>
                        <a:ea typeface="华康圆体W3(P)" panose="020F0300000000000000" charset="-122"/>
                        <a:cs typeface="微软雅黑" panose="020B0503020204020204" charset="-122"/>
                      </a:endParaRPr>
                    </a:p>
                    <a:p>
                      <a:pPr algn="ctr"/>
                      <a:r>
                        <a:rPr lang="en-US" altLang="zh-CN" sz="1405" b="1" dirty="0">
                          <a:solidFill>
                            <a:srgbClr val="F95738"/>
                          </a:solidFill>
                          <a:latin typeface="华康圆体W3(P)" panose="020F0300000000000000" charset="-122"/>
                          <a:ea typeface="华康圆体W3(P)" panose="020F0300000000000000" charset="-122"/>
                          <a:cs typeface="微软雅黑" panose="020B0503020204020204" charset="-122"/>
                        </a:rPr>
                        <a:t>高</a:t>
                      </a:r>
                      <a:endParaRPr lang="zh-CN" altLang="en-US" sz="1405" b="1" dirty="0">
                        <a:solidFill>
                          <a:srgbClr val="F95738"/>
                        </a:solidFill>
                        <a:latin typeface="华康圆体W3(P)" panose="020F0300000000000000" charset="-122"/>
                        <a:ea typeface="华康圆体W3(P)" panose="020F0300000000000000" charset="-122"/>
                        <a:cs typeface="微软雅黑" panose="020B0503020204020204"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extLst>
                  <a:ext uri="{0D108BD9-81ED-4DB2-BD59-A6C34878D82A}">
                    <a16:rowId xmlns:a16="http://schemas.microsoft.com/office/drawing/2014/main" val="10001"/>
                  </a:ext>
                </a:extLst>
              </a:tr>
              <a:tr h="520700">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英国高盛</a:t>
                      </a:r>
                    </a:p>
                  </a:txBody>
                  <a:tcPr>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4E7"/>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无保护措施，</a:t>
                      </a:r>
                      <a:endParaRPr lang="zh-CN" altLang="en-US" sz="1405" b="1" dirty="0">
                        <a:solidFill>
                          <a:srgbClr val="000000"/>
                        </a:solidFill>
                        <a:latin typeface="华康圆体W3(P)" panose="020F0300000000000000" charset="-122"/>
                        <a:ea typeface="华康圆体W3(P)" panose="020F0300000000000000" charset="-122"/>
                        <a:cs typeface="微软雅黑" panose="020B0503020204020204" charset="-122"/>
                      </a:endParaRPr>
                    </a:p>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低</a:t>
                      </a:r>
                      <a:endParaRPr lang="zh-CN" altLang="en-US" sz="1405" b="1" dirty="0">
                        <a:solidFill>
                          <a:srgbClr val="000000"/>
                        </a:solidFill>
                        <a:latin typeface="华康圆体W3(P)" panose="020F0300000000000000" charset="-122"/>
                        <a:ea typeface="华康圆体W3(P)" panose="020F0300000000000000" charset="-122"/>
                        <a:cs typeface="微软雅黑" panose="020B0503020204020204"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4E7"/>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高</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4E7"/>
                    </a:solidFill>
                  </a:tcPr>
                </a:tc>
                <a:tc>
                  <a:txBody>
                    <a:bodyPr/>
                    <a:lstStyle/>
                    <a:p>
                      <a:pPr algn="l"/>
                      <a:r>
                        <a:rPr lang="en-US" altLang="zh-CN" sz="1405" b="1" dirty="0">
                          <a:solidFill>
                            <a:srgbClr val="000000"/>
                          </a:solidFill>
                          <a:latin typeface="华康圆体W3(P)" panose="020F0300000000000000" charset="-122"/>
                          <a:ea typeface="华康圆体W3(P)" panose="020F0300000000000000" charset="-122"/>
                          <a:cs typeface="华康圆体W3(P)" panose="020F0300000000000000" charset="-122"/>
                        </a:rPr>
                        <a:t>18寸，</a:t>
                      </a:r>
                      <a:endParaRPr lang="zh-CN" altLang="en-US" sz="1405" b="1" dirty="0">
                        <a:solidFill>
                          <a:srgbClr val="000000"/>
                        </a:solidFill>
                        <a:latin typeface="华康圆体W3(P)" panose="020F0300000000000000" charset="-122"/>
                        <a:ea typeface="华康圆体W3(P)" panose="020F0300000000000000" charset="-122"/>
                        <a:cs typeface="华康圆体W3(P)" panose="020F0300000000000000" charset="-122"/>
                      </a:endParaRPr>
                    </a:p>
                    <a:p>
                      <a:pPr algn="ctr"/>
                      <a:r>
                        <a:rPr lang="en-US" altLang="zh-CN" sz="1405" b="1" dirty="0">
                          <a:solidFill>
                            <a:srgbClr val="000000"/>
                          </a:solidFill>
                          <a:latin typeface="华康圆体W3(P)" panose="020F0300000000000000" charset="-122"/>
                          <a:ea typeface="华康圆体W3(P)" panose="020F0300000000000000" charset="-122"/>
                          <a:cs typeface="华康圆体W3(P)" panose="020F0300000000000000" charset="-122"/>
                        </a:rPr>
                        <a:t>中等</a:t>
                      </a:r>
                      <a:endParaRPr lang="zh-CN" altLang="en-US" sz="1405" b="1" dirty="0">
                        <a:solidFill>
                          <a:srgbClr val="000000"/>
                        </a:solidFill>
                        <a:latin typeface="华康圆体W3(P)" panose="020F0300000000000000" charset="-122"/>
                        <a:ea typeface="华康圆体W3(P)" panose="020F0300000000000000" charset="-122"/>
                        <a:cs typeface="华康圆体W3(P)" panose="020F0300000000000000"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4E7"/>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高、仿冒多</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4E7"/>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单向，低</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4E7"/>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拉带，低</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4E7"/>
                    </a:solidFill>
                  </a:tcPr>
                </a:tc>
                <a:extLst>
                  <a:ext uri="{0D108BD9-81ED-4DB2-BD59-A6C34878D82A}">
                    <a16:rowId xmlns:a16="http://schemas.microsoft.com/office/drawing/2014/main" val="10002"/>
                  </a:ext>
                </a:extLst>
              </a:tr>
              <a:tr h="520700">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汪汪队</a:t>
                      </a:r>
                    </a:p>
                  </a:txBody>
                  <a:tcPr>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无保护措施，</a:t>
                      </a:r>
                      <a:endParaRPr lang="zh-CN" altLang="en-US" sz="1405" b="1" dirty="0">
                        <a:solidFill>
                          <a:srgbClr val="000000"/>
                        </a:solidFill>
                        <a:latin typeface="华康圆体W3(P)" panose="020F0300000000000000" charset="-122"/>
                        <a:ea typeface="华康圆体W3(P)" panose="020F0300000000000000" charset="-122"/>
                        <a:cs typeface="微软雅黑" panose="020B0503020204020204" charset="-122"/>
                      </a:endParaRPr>
                    </a:p>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低</a:t>
                      </a:r>
                      <a:endParaRPr lang="zh-CN" altLang="en-US" sz="1405" b="1" dirty="0">
                        <a:solidFill>
                          <a:srgbClr val="000000"/>
                        </a:solidFill>
                        <a:latin typeface="华康圆体W3(P)" panose="020F0300000000000000" charset="-122"/>
                        <a:ea typeface="华康圆体W3(P)" panose="020F0300000000000000" charset="-122"/>
                        <a:cs typeface="微软雅黑" panose="020B0503020204020204"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高</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l"/>
                      <a:r>
                        <a:rPr lang="en-US" altLang="zh-CN" sz="1405" b="1" dirty="0">
                          <a:solidFill>
                            <a:srgbClr val="000000"/>
                          </a:solidFill>
                          <a:latin typeface="华康圆体W3(P)" panose="020F0300000000000000" charset="-122"/>
                          <a:ea typeface="华康圆体W3(P)" panose="020F0300000000000000" charset="-122"/>
                          <a:cs typeface="华康圆体W3(P)" panose="020F0300000000000000" charset="-122"/>
                        </a:rPr>
                        <a:t>18寸，</a:t>
                      </a:r>
                      <a:endParaRPr lang="zh-CN" altLang="en-US" sz="1405" b="1" dirty="0">
                        <a:solidFill>
                          <a:srgbClr val="000000"/>
                        </a:solidFill>
                        <a:latin typeface="华康圆体W3(P)" panose="020F0300000000000000" charset="-122"/>
                        <a:ea typeface="华康圆体W3(P)" panose="020F0300000000000000" charset="-122"/>
                        <a:cs typeface="华康圆体W3(P)" panose="020F0300000000000000" charset="-122"/>
                      </a:endParaRPr>
                    </a:p>
                    <a:p>
                      <a:pPr algn="ctr"/>
                      <a:r>
                        <a:rPr lang="en-US" altLang="zh-CN" sz="1405" b="1" dirty="0">
                          <a:solidFill>
                            <a:srgbClr val="000000"/>
                          </a:solidFill>
                          <a:latin typeface="华康圆体W3(P)" panose="020F0300000000000000" charset="-122"/>
                          <a:ea typeface="华康圆体W3(P)" panose="020F0300000000000000" charset="-122"/>
                          <a:cs typeface="华康圆体W3(P)" panose="020F0300000000000000" charset="-122"/>
                        </a:rPr>
                        <a:t>中等</a:t>
                      </a:r>
                      <a:endParaRPr lang="zh-CN" altLang="en-US" sz="1405" b="1" dirty="0">
                        <a:solidFill>
                          <a:srgbClr val="000000"/>
                        </a:solidFill>
                        <a:latin typeface="华康圆体W3(P)" panose="020F0300000000000000" charset="-122"/>
                        <a:ea typeface="华康圆体W3(P)" panose="020F0300000000000000" charset="-122"/>
                        <a:cs typeface="华康圆体W3(P)" panose="020F0300000000000000"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低、不环保</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单向，低</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拉带，低</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extLst>
                  <a:ext uri="{0D108BD9-81ED-4DB2-BD59-A6C34878D82A}">
                    <a16:rowId xmlns:a16="http://schemas.microsoft.com/office/drawing/2014/main" val="10003"/>
                  </a:ext>
                </a:extLst>
              </a:tr>
              <a:tr h="735330">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华康圆体W3(P)" panose="020F0300000000000000" charset="-122"/>
                        </a:rPr>
                        <a:t>挪威</a:t>
                      </a:r>
                      <a:endParaRPr lang="zh-CN" altLang="en-US" sz="1405" b="1" dirty="0">
                        <a:solidFill>
                          <a:srgbClr val="000000"/>
                        </a:solidFill>
                        <a:latin typeface="华康圆体W3(P)" panose="020F0300000000000000" charset="-122"/>
                        <a:ea typeface="华康圆体W3(P)" panose="020F0300000000000000" charset="-122"/>
                        <a:cs typeface="华康圆体W3(P)" panose="020F0300000000000000" charset="-122"/>
                      </a:endParaRPr>
                    </a:p>
                    <a:p>
                      <a:pPr algn="ctr"/>
                      <a:r>
                        <a:rPr lang="en-US" altLang="zh-CN" sz="1405" b="1" dirty="0">
                          <a:solidFill>
                            <a:srgbClr val="000000"/>
                          </a:solidFill>
                          <a:latin typeface="华康圆体W3(P)" panose="020F0300000000000000" charset="-122"/>
                          <a:ea typeface="华康圆体W3(P)" panose="020F0300000000000000" charset="-122"/>
                          <a:cs typeface="华康圆体W3(P)" panose="020F0300000000000000" charset="-122"/>
                        </a:rPr>
                        <a:t>JETKIDS</a:t>
                      </a:r>
                      <a:endParaRPr lang="zh-CN" altLang="en-US" sz="1405" b="1" dirty="0">
                        <a:solidFill>
                          <a:srgbClr val="000000"/>
                        </a:solidFill>
                        <a:latin typeface="华康圆体W3(P)" panose="020F0300000000000000" charset="-122"/>
                        <a:ea typeface="华康圆体W3(P)" panose="020F0300000000000000" charset="-122"/>
                        <a:cs typeface="华康圆体W3(P)" panose="020F0300000000000000" charset="-122"/>
                      </a:endParaRPr>
                    </a:p>
                    <a:p>
                      <a:pPr algn="ctr"/>
                      <a:r>
                        <a:rPr lang="en-US" altLang="zh-CN" sz="1405" b="1" dirty="0">
                          <a:solidFill>
                            <a:srgbClr val="000000"/>
                          </a:solidFill>
                          <a:latin typeface="华康圆体W3(P)" panose="020F0300000000000000" charset="-122"/>
                          <a:ea typeface="华康圆体W3(P)" panose="020F0300000000000000" charset="-122"/>
                          <a:cs typeface="华康圆体W3(P)" panose="020F0300000000000000" charset="-122"/>
                        </a:rPr>
                        <a:t>BEDBOX</a:t>
                      </a:r>
                      <a:endParaRPr lang="zh-CN" altLang="en-US" sz="1405" b="1" dirty="0">
                        <a:solidFill>
                          <a:srgbClr val="000000"/>
                        </a:solidFill>
                        <a:latin typeface="华康圆体W3(P)" panose="020F0300000000000000" charset="-122"/>
                        <a:ea typeface="华康圆体W3(P)" panose="020F0300000000000000" charset="-122"/>
                        <a:cs typeface="华康圆体W3(P)" panose="020F0300000000000000" charset="-122"/>
                      </a:endParaRPr>
                    </a:p>
                  </a:txBody>
                  <a:tcPr>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4E7"/>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无保护措施，</a:t>
                      </a:r>
                      <a:endParaRPr lang="zh-CN" altLang="en-US" sz="1405" b="1" dirty="0">
                        <a:solidFill>
                          <a:srgbClr val="000000"/>
                        </a:solidFill>
                        <a:latin typeface="华康圆体W3(P)" panose="020F0300000000000000" charset="-122"/>
                        <a:ea typeface="华康圆体W3(P)" panose="020F0300000000000000" charset="-122"/>
                        <a:cs typeface="微软雅黑" panose="020B0503020204020204" charset="-122"/>
                      </a:endParaRPr>
                    </a:p>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低</a:t>
                      </a:r>
                      <a:endParaRPr lang="zh-CN" altLang="en-US" sz="1405" b="1" dirty="0">
                        <a:solidFill>
                          <a:srgbClr val="000000"/>
                        </a:solidFill>
                        <a:latin typeface="华康圆体W3(P)" panose="020F0300000000000000" charset="-122"/>
                        <a:ea typeface="华康圆体W3(P)" panose="020F0300000000000000" charset="-122"/>
                        <a:cs typeface="微软雅黑" panose="020B0503020204020204"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4E7"/>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高</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4E7"/>
                    </a:solidFill>
                  </a:tcPr>
                </a:tc>
                <a:tc>
                  <a:txBody>
                    <a:bodyPr/>
                    <a:lstStyle/>
                    <a:p>
                      <a:pPr algn="l"/>
                      <a:r>
                        <a:rPr lang="en-US" altLang="zh-CN" sz="1405" b="1" dirty="0">
                          <a:solidFill>
                            <a:srgbClr val="000000"/>
                          </a:solidFill>
                          <a:latin typeface="华康圆体W3(P)" panose="020F0300000000000000" charset="-122"/>
                          <a:ea typeface="华康圆体W3(P)" panose="020F0300000000000000" charset="-122"/>
                          <a:cs typeface="华康圆体W3(P)" panose="020F0300000000000000" charset="-122"/>
                        </a:rPr>
                        <a:t>16寸，小</a:t>
                      </a:r>
                      <a:endParaRPr lang="zh-CN" altLang="en-US" sz="1405" b="1" dirty="0">
                        <a:solidFill>
                          <a:srgbClr val="000000"/>
                        </a:solidFill>
                        <a:latin typeface="华康圆体W3(P)" panose="020F0300000000000000" charset="-122"/>
                        <a:ea typeface="华康圆体W3(P)" panose="020F0300000000000000" charset="-122"/>
                        <a:cs typeface="华康圆体W3(P)" panose="020F0300000000000000"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4E7"/>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非常高</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4E7"/>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万向轮，高</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4E7"/>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拉带，低</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4E7"/>
                    </a:solidFill>
                  </a:tcPr>
                </a:tc>
                <a:extLst>
                  <a:ext uri="{0D108BD9-81ED-4DB2-BD59-A6C34878D82A}">
                    <a16:rowId xmlns:a16="http://schemas.microsoft.com/office/drawing/2014/main" val="10004"/>
                  </a:ext>
                </a:extLst>
              </a:tr>
              <a:tr h="735330">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其他品牌</a:t>
                      </a:r>
                    </a:p>
                  </a:txBody>
                  <a:tcPr>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mpd="sng">
                      <a:solidFill>
                        <a:srgbClr val="FFFFFF"/>
                      </a:solidFill>
                      <a:prstDash val="solid"/>
                    </a:lnB>
                    <a:solidFill>
                      <a:srgbClr val="FFE8CB"/>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无坐骑，中</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无坐骑功能，</a:t>
                      </a:r>
                      <a:endParaRPr lang="zh-CN" altLang="en-US" sz="1405" b="1" dirty="0">
                        <a:solidFill>
                          <a:srgbClr val="000000"/>
                        </a:solidFill>
                        <a:latin typeface="华康圆体W3(P)" panose="020F0300000000000000" charset="-122"/>
                        <a:ea typeface="华康圆体W3(P)" panose="020F0300000000000000" charset="-122"/>
                        <a:cs typeface="微软雅黑" panose="020B0503020204020204" charset="-122"/>
                      </a:endParaRPr>
                    </a:p>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低</a:t>
                      </a:r>
                      <a:endParaRPr lang="zh-CN" altLang="en-US" sz="1405" b="1" dirty="0">
                        <a:solidFill>
                          <a:srgbClr val="000000"/>
                        </a:solidFill>
                        <a:latin typeface="华康圆体W3(P)" panose="020F0300000000000000" charset="-122"/>
                        <a:ea typeface="华康圆体W3(P)" panose="020F0300000000000000" charset="-122"/>
                        <a:cs typeface="微软雅黑" panose="020B0503020204020204"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l"/>
                      <a:r>
                        <a:rPr lang="en-US" altLang="zh-CN" sz="1405" b="1" dirty="0">
                          <a:solidFill>
                            <a:srgbClr val="000000"/>
                          </a:solidFill>
                          <a:latin typeface="华康圆体W3(P)" panose="020F0300000000000000" charset="-122"/>
                          <a:ea typeface="华康圆体W3(P)" panose="020F0300000000000000" charset="-122"/>
                          <a:cs typeface="华康圆体W3(P)" panose="020F0300000000000000" charset="-122"/>
                        </a:rPr>
                        <a:t>18寸、20寸，</a:t>
                      </a:r>
                      <a:endParaRPr lang="zh-CN" altLang="en-US" sz="1405" b="1" dirty="0">
                        <a:solidFill>
                          <a:srgbClr val="000000"/>
                        </a:solidFill>
                        <a:latin typeface="华康圆体W3(P)" panose="020F0300000000000000" charset="-122"/>
                        <a:ea typeface="华康圆体W3(P)" panose="020F0300000000000000" charset="-122"/>
                        <a:cs typeface="华康圆体W3(P)" panose="020F0300000000000000" charset="-122"/>
                      </a:endParaRPr>
                    </a:p>
                    <a:p>
                      <a:pPr algn="ctr"/>
                      <a:r>
                        <a:rPr lang="en-US" altLang="zh-CN" sz="1405" b="1" dirty="0">
                          <a:solidFill>
                            <a:srgbClr val="000000"/>
                          </a:solidFill>
                          <a:latin typeface="华康圆体W3(P)" panose="020F0300000000000000" charset="-122"/>
                          <a:ea typeface="华康圆体W3(P)" panose="020F0300000000000000" charset="-122"/>
                          <a:cs typeface="华康圆体W3(P)" panose="020F0300000000000000" charset="-122"/>
                        </a:rPr>
                        <a:t>中等</a:t>
                      </a:r>
                      <a:endParaRPr lang="zh-CN" altLang="en-US" sz="1405" b="1" dirty="0">
                        <a:solidFill>
                          <a:srgbClr val="000000"/>
                        </a:solidFill>
                        <a:latin typeface="华康圆体W3(P)" panose="020F0300000000000000" charset="-122"/>
                        <a:ea typeface="华康圆体W3(P)" panose="020F0300000000000000" charset="-122"/>
                        <a:cs typeface="华康圆体W3(P)" panose="020F0300000000000000"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低、不环保</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单向、万向轮</a:t>
                      </a:r>
                      <a:endParaRPr lang="zh-CN" altLang="en-US" sz="1405" b="1" dirty="0">
                        <a:solidFill>
                          <a:srgbClr val="000000"/>
                        </a:solidFill>
                        <a:latin typeface="华康圆体W3(P)" panose="020F0300000000000000" charset="-122"/>
                        <a:ea typeface="华康圆体W3(P)" panose="020F0300000000000000" charset="-122"/>
                        <a:cs typeface="微软雅黑" panose="020B0503020204020204" charset="-122"/>
                      </a:endParaRPr>
                    </a:p>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均有，中等</a:t>
                      </a:r>
                      <a:endParaRPr lang="zh-CN" altLang="en-US" sz="1405" b="1" dirty="0">
                        <a:solidFill>
                          <a:srgbClr val="000000"/>
                        </a:solidFill>
                        <a:latin typeface="华康圆体W3(P)" panose="020F0300000000000000" charset="-122"/>
                        <a:ea typeface="华康圆体W3(P)" panose="020F0300000000000000" charset="-122"/>
                        <a:cs typeface="微软雅黑" panose="020B0503020204020204"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tc>
                  <a:txBody>
                    <a:bodyPr/>
                    <a:lstStyle/>
                    <a:p>
                      <a:pPr algn="ctr"/>
                      <a:r>
                        <a:rPr lang="en-US" altLang="zh-CN" sz="1405" b="1" dirty="0">
                          <a:solidFill>
                            <a:srgbClr val="000000"/>
                          </a:solidFill>
                          <a:latin typeface="华康圆体W3(P)" panose="020F0300000000000000" charset="-122"/>
                          <a:ea typeface="华康圆体W3(P)" panose="020F0300000000000000" charset="-122"/>
                          <a:cs typeface="微软雅黑" panose="020B0503020204020204" charset="-122"/>
                        </a:rPr>
                        <a:t>拉杆，高</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E8CB"/>
                    </a:solidFill>
                  </a:tcPr>
                </a:tc>
                <a:extLst>
                  <a:ext uri="{0D108BD9-81ED-4DB2-BD59-A6C34878D82A}">
                    <a16:rowId xmlns:a16="http://schemas.microsoft.com/office/drawing/2014/main" val="10005"/>
                  </a:ext>
                </a:extLst>
              </a:tr>
            </a:tbl>
          </a:graphicData>
        </a:graphic>
      </p:graphicFrame>
      <p:sp>
        <p:nvSpPr>
          <p:cNvPr id="3" name="TextBox 1"/>
          <p:cNvSpPr txBox="1"/>
          <p:nvPr/>
        </p:nvSpPr>
        <p:spPr>
          <a:xfrm>
            <a:off x="537845" y="730885"/>
            <a:ext cx="3302000" cy="379095"/>
          </a:xfrm>
          <a:prstGeom prst="rect">
            <a:avLst/>
          </a:prstGeom>
          <a:noFill/>
        </p:spPr>
        <p:txBody>
          <a:bodyPr wrap="none" lIns="0" tIns="0" rIns="0" rtlCol="0">
            <a:spAutoFit/>
          </a:bodyPr>
          <a:lstStyle/>
          <a:p>
            <a:pPr algn="l">
              <a:lnSpc>
                <a:spcPts val="2600"/>
              </a:lnSpc>
            </a:pPr>
            <a:r>
              <a:rPr lang="en-US" altLang="zh-CN" sz="2000" dirty="0">
                <a:solidFill>
                  <a:srgbClr val="F4D35E"/>
                </a:solidFill>
                <a:latin typeface="微软雅黑" panose="020B0503020204020204" charset="-122"/>
                <a:ea typeface="微软雅黑" panose="020B0503020204020204" charset="-122"/>
                <a:cs typeface="微软雅黑" panose="020B0503020204020204" charset="-122"/>
                <a:sym typeface="+mn-ea"/>
              </a:rPr>
              <a:t>可坐可骑行式旅行箱</a:t>
            </a:r>
            <a:r>
              <a:rPr lang="zh-CN" altLang="en-US" sz="2000" dirty="0">
                <a:solidFill>
                  <a:srgbClr val="F4D35E"/>
                </a:solidFill>
                <a:latin typeface="微软雅黑" panose="020B0503020204020204" charset="-122"/>
                <a:ea typeface="微软雅黑" panose="020B0503020204020204" charset="-122"/>
                <a:cs typeface="微软雅黑" panose="020B0503020204020204" charset="-122"/>
                <a:sym typeface="+mn-ea"/>
              </a:rPr>
              <a:t>竞品分析</a:t>
            </a:r>
          </a:p>
        </p:txBody>
      </p:sp>
      <p:pic>
        <p:nvPicPr>
          <p:cNvPr id="7" name="图片 6" descr="矩形 10 拷贝 3"/>
          <p:cNvPicPr>
            <a:picLocks noChangeAspect="1"/>
          </p:cNvPicPr>
          <p:nvPr/>
        </p:nvPicPr>
        <p:blipFill>
          <a:blip r:embed="rId4"/>
          <a:stretch>
            <a:fillRect/>
          </a:stretch>
        </p:blipFill>
        <p:spPr>
          <a:xfrm>
            <a:off x="100965" y="377825"/>
            <a:ext cx="4638040" cy="198120"/>
          </a:xfrm>
          <a:prstGeom prst="rect">
            <a:avLst/>
          </a:prstGeom>
        </p:spPr>
      </p:pic>
      <p:sp>
        <p:nvSpPr>
          <p:cNvPr id="10" name="文本框 9"/>
          <p:cNvSpPr txBox="1"/>
          <p:nvPr/>
        </p:nvSpPr>
        <p:spPr>
          <a:xfrm>
            <a:off x="1562100" y="316230"/>
            <a:ext cx="1899285" cy="321945"/>
          </a:xfrm>
          <a:prstGeom prst="rect">
            <a:avLst/>
          </a:prstGeom>
          <a:noFill/>
        </p:spPr>
        <p:txBody>
          <a:bodyPr wrap="square" rtlCol="0">
            <a:spAutoFit/>
          </a:bodyPr>
          <a:lstStyle/>
          <a:p>
            <a:r>
              <a:rPr lang="zh-CN" altLang="en-US" sz="1500" b="1">
                <a:solidFill>
                  <a:srgbClr val="F4D35E"/>
                </a:solidFill>
                <a:latin typeface="微软雅黑" panose="020B0503020204020204" charset="-122"/>
                <a:ea typeface="微软雅黑" panose="020B0503020204020204" charset="-122"/>
              </a:rPr>
              <a:t>核心产品竞品分析</a:t>
            </a:r>
          </a:p>
        </p:txBody>
      </p:sp>
      <p:pic>
        <p:nvPicPr>
          <p:cNvPr id="32" name="图片 31" descr="LOGO01"/>
          <p:cNvPicPr>
            <a:picLocks noChangeAspect="1"/>
          </p:cNvPicPr>
          <p:nvPr/>
        </p:nvPicPr>
        <p:blipFill>
          <a:blip r:embed="rId5"/>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3"/>
          <a:srcRect/>
          <a:stretch>
            <a:fillRect/>
          </a:stretch>
        </p:blipFill>
        <p:spPr bwMode="auto">
          <a:xfrm>
            <a:off x="342900" y="1651000"/>
            <a:ext cx="4064000" cy="2717800"/>
          </a:xfrm>
          <a:prstGeom prst="rect">
            <a:avLst/>
          </a:prstGeom>
          <a:noFill/>
        </p:spPr>
      </p:pic>
      <p:pic>
        <p:nvPicPr>
          <p:cNvPr id="13" name="Picture 3"/>
          <p:cNvPicPr>
            <a:picLocks noChangeAspect="1" noChangeArrowheads="1"/>
          </p:cNvPicPr>
          <p:nvPr/>
        </p:nvPicPr>
        <p:blipFill>
          <a:blip r:embed="rId4"/>
          <a:srcRect/>
          <a:stretch>
            <a:fillRect/>
          </a:stretch>
        </p:blipFill>
        <p:spPr bwMode="auto">
          <a:xfrm>
            <a:off x="4495800" y="1638300"/>
            <a:ext cx="4305300" cy="2717800"/>
          </a:xfrm>
          <a:prstGeom prst="rect">
            <a:avLst/>
          </a:prstGeom>
          <a:noFill/>
        </p:spPr>
      </p:pic>
      <p:sp>
        <p:nvSpPr>
          <p:cNvPr id="15" name="TextBox 1"/>
          <p:cNvSpPr txBox="1"/>
          <p:nvPr/>
        </p:nvSpPr>
        <p:spPr>
          <a:xfrm>
            <a:off x="965200" y="774700"/>
            <a:ext cx="3200400" cy="673100"/>
          </a:xfrm>
          <a:prstGeom prst="rect">
            <a:avLst/>
          </a:prstGeom>
          <a:noFill/>
        </p:spPr>
        <p:txBody>
          <a:bodyPr wrap="none" lIns="0" tIns="0" rIns="0" rtlCol="0">
            <a:spAutoFit/>
          </a:bodyPr>
          <a:lstStyle/>
          <a:p>
            <a:pPr>
              <a:lnSpc>
                <a:spcPts val="2300"/>
              </a:lnSpc>
            </a:pPr>
            <a:r>
              <a:rPr lang="en-US" altLang="zh-CN" sz="1800" b="1" dirty="0">
                <a:solidFill>
                  <a:srgbClr val="FFFFFF"/>
                </a:solidFill>
                <a:latin typeface="微软雅黑" panose="020B0503020204020204" charset="-122"/>
                <a:cs typeface="微软雅黑" panose="020B0503020204020204" charset="-122"/>
              </a:rPr>
              <a:t>天猫搜索“儿童行李箱”的</a:t>
            </a:r>
            <a:r>
              <a:rPr lang="en-US" altLang="zh-CN" sz="1800" b="1" dirty="0">
                <a:solidFill>
                  <a:srgbClr val="F95738"/>
                </a:solidFill>
                <a:latin typeface="微软雅黑" panose="020B0503020204020204" charset="-122"/>
                <a:cs typeface="微软雅黑" panose="020B0503020204020204" charset="-122"/>
              </a:rPr>
              <a:t>大类</a:t>
            </a:r>
          </a:p>
          <a:p>
            <a:pPr>
              <a:lnSpc>
                <a:spcPts val="3000"/>
              </a:lnSpc>
            </a:pPr>
            <a:r>
              <a:rPr lang="en-US" altLang="zh-CN" sz="1800" b="1" dirty="0">
                <a:solidFill>
                  <a:srgbClr val="F95738"/>
                </a:solidFill>
                <a:latin typeface="微软雅黑" panose="020B0503020204020204" charset="-122"/>
                <a:cs typeface="微软雅黑" panose="020B0503020204020204" charset="-122"/>
              </a:rPr>
              <a:t>目</a:t>
            </a:r>
            <a:r>
              <a:rPr lang="en-US" altLang="zh-CN" sz="1800" b="1" dirty="0">
                <a:solidFill>
                  <a:srgbClr val="FFFFFF"/>
                </a:solidFill>
                <a:latin typeface="微软雅黑" panose="020B0503020204020204" charset="-122"/>
                <a:cs typeface="微软雅黑" panose="020B0503020204020204" charset="-122"/>
              </a:rPr>
              <a:t>下，销量排名前10占2位</a:t>
            </a:r>
          </a:p>
        </p:txBody>
      </p:sp>
      <p:sp>
        <p:nvSpPr>
          <p:cNvPr id="16" name="TextBox 1"/>
          <p:cNvSpPr txBox="1"/>
          <p:nvPr/>
        </p:nvSpPr>
        <p:spPr>
          <a:xfrm>
            <a:off x="4940300" y="774700"/>
            <a:ext cx="3479800" cy="673100"/>
          </a:xfrm>
          <a:prstGeom prst="rect">
            <a:avLst/>
          </a:prstGeom>
          <a:noFill/>
        </p:spPr>
        <p:txBody>
          <a:bodyPr wrap="none" lIns="0" tIns="0" rIns="0" rtlCol="0">
            <a:spAutoFit/>
          </a:bodyPr>
          <a:lstStyle/>
          <a:p>
            <a:pPr>
              <a:lnSpc>
                <a:spcPts val="2300"/>
              </a:lnSpc>
            </a:pPr>
            <a:r>
              <a:rPr lang="en-US" altLang="zh-CN" sz="1800" b="1" dirty="0">
                <a:solidFill>
                  <a:srgbClr val="FFFFFF"/>
                </a:solidFill>
                <a:latin typeface="微软雅黑" panose="020B0503020204020204" charset="-122"/>
                <a:cs typeface="微软雅黑" panose="020B0503020204020204" charset="-122"/>
              </a:rPr>
              <a:t>天猫搜索</a:t>
            </a:r>
            <a:r>
              <a:rPr lang="en-US" altLang="zh-CN" sz="1800" b="1" dirty="0">
                <a:solidFill>
                  <a:srgbClr val="F95738"/>
                </a:solidFill>
                <a:latin typeface="微软雅黑" panose="020B0503020204020204" charset="-122"/>
                <a:cs typeface="微软雅黑" panose="020B0503020204020204" charset="-122"/>
              </a:rPr>
              <a:t>细分类目</a:t>
            </a:r>
            <a:r>
              <a:rPr lang="en-US" altLang="zh-CN" sz="1800" b="1" dirty="0">
                <a:solidFill>
                  <a:srgbClr val="FFFFFF"/>
                </a:solidFill>
                <a:latin typeface="微软雅黑" panose="020B0503020204020204" charset="-122"/>
                <a:cs typeface="微软雅黑" panose="020B0503020204020204" charset="-122"/>
              </a:rPr>
              <a:t>下，销量</a:t>
            </a:r>
            <a:r>
              <a:rPr lang="en-US" altLang="zh-CN" sz="1800" b="1" dirty="0">
                <a:solidFill>
                  <a:srgbClr val="F95738"/>
                </a:solidFill>
                <a:latin typeface="微软雅黑" panose="020B0503020204020204" charset="-122"/>
                <a:cs typeface="微软雅黑" panose="020B0503020204020204" charset="-122"/>
              </a:rPr>
              <a:t>前10中</a:t>
            </a:r>
          </a:p>
          <a:p>
            <a:pPr>
              <a:lnSpc>
                <a:spcPts val="3000"/>
              </a:lnSpc>
            </a:pPr>
            <a:r>
              <a:rPr lang="en-US" altLang="zh-CN" sz="1800" b="1" dirty="0">
                <a:solidFill>
                  <a:srgbClr val="F95738"/>
                </a:solidFill>
                <a:latin typeface="微软雅黑" panose="020B0503020204020204" charset="-122"/>
                <a:cs typeface="微软雅黑" panose="020B0503020204020204" charset="-122"/>
              </a:rPr>
              <a:t>占6位</a:t>
            </a:r>
          </a:p>
        </p:txBody>
      </p:sp>
      <p:sp>
        <p:nvSpPr>
          <p:cNvPr id="17" name="TextBox 1"/>
          <p:cNvSpPr txBox="1"/>
          <p:nvPr/>
        </p:nvSpPr>
        <p:spPr>
          <a:xfrm>
            <a:off x="1054100" y="4584700"/>
            <a:ext cx="4229100" cy="276225"/>
          </a:xfrm>
          <a:prstGeom prst="rect">
            <a:avLst/>
          </a:prstGeom>
          <a:noFill/>
        </p:spPr>
        <p:txBody>
          <a:bodyPr wrap="none" lIns="0" tIns="0" rIns="0" rtlCol="0">
            <a:spAutoFit/>
          </a:bodyPr>
          <a:lstStyle/>
          <a:p>
            <a:pPr>
              <a:lnSpc>
                <a:spcPts val="1800"/>
              </a:lnSpc>
            </a:pPr>
            <a:r>
              <a:rPr lang="en-US" altLang="zh-CN" sz="1405" b="1" dirty="0">
                <a:solidFill>
                  <a:srgbClr val="FFFFFF"/>
                </a:solidFill>
                <a:latin typeface="微软雅黑" panose="020B0503020204020204" charset="-122"/>
                <a:cs typeface="微软雅黑" panose="020B0503020204020204" charset="-122"/>
              </a:rPr>
              <a:t>2017年开始上线，至今</a:t>
            </a:r>
            <a:r>
              <a:rPr lang="en-US" altLang="zh-CN" sz="1405" b="1" dirty="0">
                <a:solidFill>
                  <a:srgbClr val="F95738"/>
                </a:solidFill>
                <a:latin typeface="微软雅黑" panose="020B0503020204020204" charset="-122"/>
                <a:cs typeface="微软雅黑" panose="020B0503020204020204" charset="-122"/>
              </a:rPr>
              <a:t>已全网全平台爆发</a:t>
            </a:r>
            <a:r>
              <a:rPr lang="en-US" altLang="zh-CN" sz="1405" b="1" dirty="0">
                <a:solidFill>
                  <a:srgbClr val="FFFFFF"/>
                </a:solidFill>
                <a:latin typeface="微软雅黑" panose="020B0503020204020204" charset="-122"/>
                <a:cs typeface="微软雅黑" panose="020B0503020204020204" charset="-122"/>
              </a:rPr>
              <a:t>，</a:t>
            </a:r>
            <a:r>
              <a:rPr lang="zh-CN" altLang="en-US" sz="1405" b="1" dirty="0">
                <a:solidFill>
                  <a:srgbClr val="FFFFFF"/>
                </a:solidFill>
                <a:latin typeface="微软雅黑" panose="020B0503020204020204" charset="-122"/>
                <a:cs typeface="微软雅黑" panose="020B0503020204020204" charset="-122"/>
              </a:rPr>
              <a:t>销量可观</a:t>
            </a:r>
          </a:p>
        </p:txBody>
      </p:sp>
      <p:pic>
        <p:nvPicPr>
          <p:cNvPr id="2" name="图片 1" descr="矩形 10 拷贝 3"/>
          <p:cNvPicPr>
            <a:picLocks noChangeAspect="1"/>
          </p:cNvPicPr>
          <p:nvPr/>
        </p:nvPicPr>
        <p:blipFill>
          <a:blip r:embed="rId5"/>
          <a:stretch>
            <a:fillRect/>
          </a:stretch>
        </p:blipFill>
        <p:spPr>
          <a:xfrm>
            <a:off x="100965" y="377825"/>
            <a:ext cx="4638040" cy="198120"/>
          </a:xfrm>
          <a:prstGeom prst="rect">
            <a:avLst/>
          </a:prstGeom>
        </p:spPr>
      </p:pic>
      <p:sp>
        <p:nvSpPr>
          <p:cNvPr id="3" name="文本框 2"/>
          <p:cNvSpPr txBox="1"/>
          <p:nvPr/>
        </p:nvSpPr>
        <p:spPr>
          <a:xfrm>
            <a:off x="1562100" y="316230"/>
            <a:ext cx="1899285" cy="321945"/>
          </a:xfrm>
          <a:prstGeom prst="rect">
            <a:avLst/>
          </a:prstGeom>
          <a:noFill/>
        </p:spPr>
        <p:txBody>
          <a:bodyPr wrap="square" rtlCol="0">
            <a:spAutoFit/>
          </a:bodyPr>
          <a:lstStyle/>
          <a:p>
            <a:r>
              <a:rPr lang="zh-CN" altLang="en-US" sz="1500" b="1">
                <a:solidFill>
                  <a:srgbClr val="F4D35E"/>
                </a:solidFill>
                <a:latin typeface="微软雅黑" panose="020B0503020204020204" charset="-122"/>
                <a:ea typeface="微软雅黑" panose="020B0503020204020204" charset="-122"/>
              </a:rPr>
              <a:t>核心产品竞品分析</a:t>
            </a:r>
          </a:p>
        </p:txBody>
      </p:sp>
      <p:sp>
        <p:nvSpPr>
          <p:cNvPr id="12" name="Freeform 3"/>
          <p:cNvSpPr/>
          <p:nvPr/>
        </p:nvSpPr>
        <p:spPr>
          <a:xfrm>
            <a:off x="456565" y="732790"/>
            <a:ext cx="359410" cy="33909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3"/>
          <p:cNvSpPr/>
          <p:nvPr/>
        </p:nvSpPr>
        <p:spPr>
          <a:xfrm>
            <a:off x="4580890" y="732790"/>
            <a:ext cx="359410" cy="33909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3"/>
          <p:cNvSpPr/>
          <p:nvPr/>
        </p:nvSpPr>
        <p:spPr>
          <a:xfrm>
            <a:off x="605790" y="4450080"/>
            <a:ext cx="359410" cy="33909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descr="LOGO01"/>
          <p:cNvPicPr>
            <a:picLocks noChangeAspect="1"/>
          </p:cNvPicPr>
          <p:nvPr/>
        </p:nvPicPr>
        <p:blipFill>
          <a:blip r:embed="rId6"/>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2" name="Freeform 3"/>
          <p:cNvSpPr/>
          <p:nvPr/>
        </p:nvSpPr>
        <p:spPr>
          <a:xfrm>
            <a:off x="4602226" y="726694"/>
            <a:ext cx="497331" cy="489711"/>
          </a:xfrm>
          <a:custGeom>
            <a:avLst/>
            <a:gdLst>
              <a:gd name="connsiteX0" fmla="*/ 6350 w 497331"/>
              <a:gd name="connsiteY0" fmla="*/ 244855 h 489711"/>
              <a:gd name="connsiteX1" fmla="*/ 248665 w 497331"/>
              <a:gd name="connsiteY1" fmla="*/ 6350 h 489711"/>
              <a:gd name="connsiteX2" fmla="*/ 490982 w 497331"/>
              <a:gd name="connsiteY2" fmla="*/ 244855 h 489711"/>
              <a:gd name="connsiteX3" fmla="*/ 248665 w 497331"/>
              <a:gd name="connsiteY3" fmla="*/ 483361 h 489711"/>
              <a:gd name="connsiteX4" fmla="*/ 6350 w 497331"/>
              <a:gd name="connsiteY4" fmla="*/ 244855 h 48971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97331" h="489711">
                <a:moveTo>
                  <a:pt x="6350" y="244855"/>
                </a:moveTo>
                <a:cubicBezTo>
                  <a:pt x="6350" y="113156"/>
                  <a:pt x="114808" y="6350"/>
                  <a:pt x="248665" y="6350"/>
                </a:cubicBezTo>
                <a:cubicBezTo>
                  <a:pt x="382523" y="6350"/>
                  <a:pt x="490982" y="113156"/>
                  <a:pt x="490982" y="244855"/>
                </a:cubicBezTo>
                <a:cubicBezTo>
                  <a:pt x="490982" y="376555"/>
                  <a:pt x="382523" y="483361"/>
                  <a:pt x="248665" y="483361"/>
                </a:cubicBezTo>
                <a:cubicBezTo>
                  <a:pt x="114808" y="483361"/>
                  <a:pt x="6350" y="376555"/>
                  <a:pt x="6350" y="244855"/>
                </a:cubicBezTo>
              </a:path>
            </a:pathLst>
          </a:custGeom>
          <a:solidFill>
            <a:srgbClr val="000000">
              <a:alpha val="0"/>
            </a:srgbClr>
          </a:solidFill>
          <a:ln w="12700">
            <a:solidFill>
              <a:srgbClr val="FFEFB5">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3"/>
          <p:cNvSpPr/>
          <p:nvPr/>
        </p:nvSpPr>
        <p:spPr>
          <a:xfrm>
            <a:off x="4609846" y="1333246"/>
            <a:ext cx="497331" cy="489712"/>
          </a:xfrm>
          <a:custGeom>
            <a:avLst/>
            <a:gdLst>
              <a:gd name="connsiteX0" fmla="*/ 6350 w 497331"/>
              <a:gd name="connsiteY0" fmla="*/ 244855 h 489712"/>
              <a:gd name="connsiteX1" fmla="*/ 248665 w 497331"/>
              <a:gd name="connsiteY1" fmla="*/ 6350 h 489712"/>
              <a:gd name="connsiteX2" fmla="*/ 490982 w 497331"/>
              <a:gd name="connsiteY2" fmla="*/ 244855 h 489712"/>
              <a:gd name="connsiteX3" fmla="*/ 248665 w 497331"/>
              <a:gd name="connsiteY3" fmla="*/ 483361 h 489712"/>
              <a:gd name="connsiteX4" fmla="*/ 6350 w 497331"/>
              <a:gd name="connsiteY4" fmla="*/ 244855 h 48971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497331" h="489712">
                <a:moveTo>
                  <a:pt x="6350" y="244855"/>
                </a:moveTo>
                <a:cubicBezTo>
                  <a:pt x="6350" y="113156"/>
                  <a:pt x="114807" y="6350"/>
                  <a:pt x="248665" y="6350"/>
                </a:cubicBezTo>
                <a:cubicBezTo>
                  <a:pt x="382523" y="6350"/>
                  <a:pt x="490982" y="113156"/>
                  <a:pt x="490982" y="244855"/>
                </a:cubicBezTo>
                <a:cubicBezTo>
                  <a:pt x="490982" y="376555"/>
                  <a:pt x="382523" y="483361"/>
                  <a:pt x="248665" y="483361"/>
                </a:cubicBezTo>
                <a:cubicBezTo>
                  <a:pt x="114807" y="483361"/>
                  <a:pt x="6350" y="376555"/>
                  <a:pt x="6350" y="244855"/>
                </a:cubicBezTo>
              </a:path>
            </a:pathLst>
          </a:custGeom>
          <a:solidFill>
            <a:srgbClr val="000000">
              <a:alpha val="0"/>
            </a:srgbClr>
          </a:solidFill>
          <a:ln w="12700">
            <a:solidFill>
              <a:srgbClr val="FFEFB5">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Freeform 3"/>
          <p:cNvSpPr/>
          <p:nvPr/>
        </p:nvSpPr>
        <p:spPr>
          <a:xfrm>
            <a:off x="1314958" y="3700779"/>
            <a:ext cx="671067" cy="634492"/>
          </a:xfrm>
          <a:custGeom>
            <a:avLst/>
            <a:gdLst>
              <a:gd name="connsiteX0" fmla="*/ 6350 w 671067"/>
              <a:gd name="connsiteY0" fmla="*/ 317246 h 634492"/>
              <a:gd name="connsiteX1" fmla="*/ 335533 w 671067"/>
              <a:gd name="connsiteY1" fmla="*/ 6350 h 634492"/>
              <a:gd name="connsiteX2" fmla="*/ 664717 w 671067"/>
              <a:gd name="connsiteY2" fmla="*/ 317246 h 634492"/>
              <a:gd name="connsiteX3" fmla="*/ 335533 w 671067"/>
              <a:gd name="connsiteY3" fmla="*/ 628141 h 634492"/>
              <a:gd name="connsiteX4" fmla="*/ 6350 w 671067"/>
              <a:gd name="connsiteY4" fmla="*/ 317246 h 634492"/>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671067" h="634492">
                <a:moveTo>
                  <a:pt x="6350" y="317246"/>
                </a:moveTo>
                <a:cubicBezTo>
                  <a:pt x="6350" y="145541"/>
                  <a:pt x="153669" y="6350"/>
                  <a:pt x="335533" y="6350"/>
                </a:cubicBezTo>
                <a:cubicBezTo>
                  <a:pt x="517397" y="6350"/>
                  <a:pt x="664717" y="145541"/>
                  <a:pt x="664717" y="317246"/>
                </a:cubicBezTo>
                <a:cubicBezTo>
                  <a:pt x="664717" y="488950"/>
                  <a:pt x="517397" y="628141"/>
                  <a:pt x="335533" y="628141"/>
                </a:cubicBezTo>
                <a:cubicBezTo>
                  <a:pt x="153669" y="628141"/>
                  <a:pt x="6350" y="488950"/>
                  <a:pt x="6350" y="317246"/>
                </a:cubicBez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Freeform 3"/>
          <p:cNvSpPr/>
          <p:nvPr/>
        </p:nvSpPr>
        <p:spPr>
          <a:xfrm>
            <a:off x="2337562" y="3696208"/>
            <a:ext cx="671067" cy="634491"/>
          </a:xfrm>
          <a:custGeom>
            <a:avLst/>
            <a:gdLst>
              <a:gd name="connsiteX0" fmla="*/ 6350 w 671067"/>
              <a:gd name="connsiteY0" fmla="*/ 317245 h 634491"/>
              <a:gd name="connsiteX1" fmla="*/ 335533 w 671067"/>
              <a:gd name="connsiteY1" fmla="*/ 6350 h 634491"/>
              <a:gd name="connsiteX2" fmla="*/ 664717 w 671067"/>
              <a:gd name="connsiteY2" fmla="*/ 317245 h 634491"/>
              <a:gd name="connsiteX3" fmla="*/ 335533 w 671067"/>
              <a:gd name="connsiteY3" fmla="*/ 628141 h 634491"/>
              <a:gd name="connsiteX4" fmla="*/ 6350 w 671067"/>
              <a:gd name="connsiteY4" fmla="*/ 317245 h 63449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671067" h="634491">
                <a:moveTo>
                  <a:pt x="6350" y="317245"/>
                </a:moveTo>
                <a:cubicBezTo>
                  <a:pt x="6350" y="145541"/>
                  <a:pt x="153669" y="6350"/>
                  <a:pt x="335533" y="6350"/>
                </a:cubicBezTo>
                <a:cubicBezTo>
                  <a:pt x="517397" y="6350"/>
                  <a:pt x="664717" y="145541"/>
                  <a:pt x="664717" y="317245"/>
                </a:cubicBezTo>
                <a:cubicBezTo>
                  <a:pt x="664717" y="488950"/>
                  <a:pt x="517397" y="628141"/>
                  <a:pt x="335533" y="628141"/>
                </a:cubicBezTo>
                <a:cubicBezTo>
                  <a:pt x="153669" y="628141"/>
                  <a:pt x="6350" y="488950"/>
                  <a:pt x="6350" y="317245"/>
                </a:cubicBez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Picture 3"/>
          <p:cNvPicPr>
            <a:picLocks noChangeAspect="1" noChangeArrowheads="1"/>
          </p:cNvPicPr>
          <p:nvPr/>
        </p:nvPicPr>
        <p:blipFill>
          <a:blip r:embed="rId4"/>
          <a:srcRect/>
          <a:stretch>
            <a:fillRect/>
          </a:stretch>
        </p:blipFill>
        <p:spPr bwMode="auto">
          <a:xfrm>
            <a:off x="160655" y="825500"/>
            <a:ext cx="3822700" cy="2641600"/>
          </a:xfrm>
          <a:prstGeom prst="rect">
            <a:avLst/>
          </a:prstGeom>
          <a:noFill/>
        </p:spPr>
      </p:pic>
      <p:graphicFrame>
        <p:nvGraphicFramePr>
          <p:cNvPr id="21" name="表格 4"/>
          <p:cNvGraphicFramePr>
            <a:graphicFrameLocks noGrp="1"/>
          </p:cNvGraphicFramePr>
          <p:nvPr>
            <p:custDataLst>
              <p:tags r:id="rId1"/>
            </p:custDataLst>
          </p:nvPr>
        </p:nvGraphicFramePr>
        <p:xfrm>
          <a:off x="4128007" y="2100833"/>
          <a:ext cx="4748530" cy="2627630"/>
        </p:xfrm>
        <a:graphic>
          <a:graphicData uri="http://schemas.openxmlformats.org/drawingml/2006/table">
            <a:tbl>
              <a:tblPr/>
              <a:tblGrid>
                <a:gridCol w="2201545">
                  <a:extLst>
                    <a:ext uri="{9D8B030D-6E8A-4147-A177-3AD203B41FA5}">
                      <a16:colId xmlns:a16="http://schemas.microsoft.com/office/drawing/2014/main" val="20000"/>
                    </a:ext>
                  </a:extLst>
                </a:gridCol>
                <a:gridCol w="2546985">
                  <a:extLst>
                    <a:ext uri="{9D8B030D-6E8A-4147-A177-3AD203B41FA5}">
                      <a16:colId xmlns:a16="http://schemas.microsoft.com/office/drawing/2014/main" val="20001"/>
                    </a:ext>
                  </a:extLst>
                </a:gridCol>
              </a:tblGrid>
              <a:tr h="323850">
                <a:tc>
                  <a:txBody>
                    <a:bodyPr/>
                    <a:lstStyle/>
                    <a:p>
                      <a:pPr algn="ctr"/>
                      <a:r>
                        <a:rPr lang="en-US" altLang="zh-CN" sz="1355" b="1" dirty="0">
                          <a:solidFill>
                            <a:srgbClr val="FFFFFF"/>
                          </a:solidFill>
                          <a:latin typeface="微软雅黑" panose="020B0503020204020204" charset="-122"/>
                          <a:cs typeface="微软雅黑" panose="020B0503020204020204" charset="-122"/>
                        </a:rPr>
                        <a:t>市场痛点与客户需求</a:t>
                      </a:r>
                      <a:endParaRPr lang="zh-CN" altLang="en-US" sz="1355" b="1" dirty="0">
                        <a:solidFill>
                          <a:srgbClr val="FFFFFF"/>
                        </a:solidFill>
                        <a:latin typeface="微软雅黑" panose="020B0503020204020204" charset="-122"/>
                        <a:cs typeface="微软雅黑" panose="020B0503020204020204" charset="-122"/>
                      </a:endParaRPr>
                    </a:p>
                  </a:txBody>
                  <a:tcPr>
                    <a:lnL w="0" cmpd="sng">
                      <a:solidFill>
                        <a:srgbClr val="FFFFFF"/>
                      </a:solidFill>
                      <a:prstDash val="solid"/>
                    </a:lnL>
                    <a:lnR w="1" cap="flat" cmpd="sng" algn="ctr">
                      <a:solidFill>
                        <a:srgbClr val="FFFFFF"/>
                      </a:solidFill>
                      <a:prstDash val="solid"/>
                      <a:round/>
                      <a:headEnd type="none" w="med" len="med"/>
                      <a:tailEnd type="none" w="med" len="med"/>
                    </a:lnR>
                    <a:lnT w="1" cmpd="sng">
                      <a:solidFill>
                        <a:srgbClr val="FFFFFF"/>
                      </a:solidFill>
                      <a:prstDash val="solid"/>
                    </a:lnT>
                    <a:lnB w="3" cap="flat" cmpd="sng" algn="ctr">
                      <a:solidFill>
                        <a:srgbClr val="FFFFFF"/>
                      </a:solidFill>
                      <a:prstDash val="solid"/>
                      <a:round/>
                      <a:headEnd type="none" w="med" len="med"/>
                      <a:tailEnd type="none" w="med" len="med"/>
                    </a:lnB>
                    <a:solidFill>
                      <a:srgbClr val="F1C428"/>
                    </a:solidFill>
                  </a:tcPr>
                </a:tc>
                <a:tc>
                  <a:txBody>
                    <a:bodyPr/>
                    <a:lstStyle/>
                    <a:p>
                      <a:pPr algn="ctr"/>
                      <a:r>
                        <a:rPr lang="en-US" altLang="zh-CN" sz="1355" b="1" dirty="0">
                          <a:solidFill>
                            <a:srgbClr val="FFFFFF"/>
                          </a:solidFill>
                          <a:latin typeface="微软雅黑" panose="020B0503020204020204" charset="-122"/>
                          <a:cs typeface="微软雅黑" panose="020B0503020204020204" charset="-122"/>
                        </a:rPr>
                        <a:t>产品</a:t>
                      </a:r>
                      <a:r>
                        <a:rPr lang="zh-CN" altLang="en-US" sz="1355" b="1" dirty="0">
                          <a:solidFill>
                            <a:srgbClr val="FFFFFF"/>
                          </a:solidFill>
                          <a:latin typeface="微软雅黑" panose="020B0503020204020204" charset="-122"/>
                          <a:cs typeface="微软雅黑" panose="020B0503020204020204" charset="-122"/>
                        </a:rPr>
                        <a:t>优势</a:t>
                      </a:r>
                    </a:p>
                  </a:txBody>
                  <a:tcPr>
                    <a:lnL w="1" cap="flat" cmpd="sng" algn="ctr">
                      <a:solidFill>
                        <a:srgbClr val="FFFFFF"/>
                      </a:solidFill>
                      <a:prstDash val="solid"/>
                      <a:round/>
                      <a:headEnd type="none" w="med" len="med"/>
                      <a:tailEnd type="none" w="med" len="med"/>
                    </a:lnL>
                    <a:lnR w="1" cmpd="sng">
                      <a:solidFill>
                        <a:srgbClr val="FFFFFF"/>
                      </a:solidFill>
                      <a:prstDash val="solid"/>
                    </a:lnR>
                    <a:lnT w="1" cap="flat" cmpd="sng" algn="ctr">
                      <a:solidFill>
                        <a:srgbClr val="FFFFFF"/>
                      </a:solidFill>
                      <a:prstDash val="solid"/>
                      <a:round/>
                      <a:headEnd type="none" w="med" len="med"/>
                      <a:tailEnd type="none" w="med" len="med"/>
                    </a:lnT>
                    <a:lnB w="3" cap="flat" cmpd="sng" algn="ctr">
                      <a:solidFill>
                        <a:srgbClr val="FFFFFF"/>
                      </a:solidFill>
                      <a:prstDash val="solid"/>
                      <a:round/>
                      <a:headEnd type="none" w="med" len="med"/>
                      <a:tailEnd type="none" w="med" len="med"/>
                    </a:lnB>
                    <a:solidFill>
                      <a:srgbClr val="F1C428"/>
                    </a:solidFill>
                  </a:tcPr>
                </a:tc>
                <a:extLst>
                  <a:ext uri="{0D108BD9-81ED-4DB2-BD59-A6C34878D82A}">
                    <a16:rowId xmlns:a16="http://schemas.microsoft.com/office/drawing/2014/main" val="10000"/>
                  </a:ext>
                </a:extLst>
              </a:tr>
              <a:tr h="569595">
                <a:tc>
                  <a:txBody>
                    <a:bodyPr/>
                    <a:lstStyle/>
                    <a:p>
                      <a:pPr algn="ctr"/>
                      <a:r>
                        <a:rPr lang="en-US" altLang="zh-CN" sz="1355" dirty="0">
                          <a:solidFill>
                            <a:srgbClr val="F4D35E"/>
                          </a:solidFill>
                          <a:latin typeface="微软雅黑" panose="020B0503020204020204" charset="-122"/>
                          <a:cs typeface="微软雅黑" panose="020B0503020204020204" charset="-122"/>
                        </a:rPr>
                        <a:t>行李贵重怕丢，机场丢件</a:t>
                      </a:r>
                      <a:endParaRPr lang="zh-CN" altLang="en-US" sz="1355" dirty="0">
                        <a:solidFill>
                          <a:srgbClr val="F4D35E"/>
                        </a:solidFill>
                        <a:latin typeface="微软雅黑" panose="020B0503020204020204" charset="-122"/>
                        <a:cs typeface="微软雅黑" panose="020B0503020204020204" charset="-122"/>
                      </a:endParaRPr>
                    </a:p>
                    <a:p>
                      <a:pPr algn="ctr"/>
                      <a:r>
                        <a:rPr lang="en-US" altLang="zh-CN" sz="1360" dirty="0">
                          <a:solidFill>
                            <a:srgbClr val="F4D35E"/>
                          </a:solidFill>
                          <a:latin typeface="微软雅黑" panose="020B0503020204020204" charset="-122"/>
                          <a:cs typeface="微软雅黑" panose="020B0503020204020204" charset="-122"/>
                        </a:rPr>
                        <a:t>难以追踪</a:t>
                      </a:r>
                      <a:endParaRPr lang="zh-CN" altLang="en-US" sz="1360" dirty="0">
                        <a:solidFill>
                          <a:srgbClr val="F4D35E"/>
                        </a:solidFill>
                        <a:latin typeface="微软雅黑" panose="020B0503020204020204" charset="-122"/>
                        <a:cs typeface="微软雅黑" panose="020B0503020204020204" charset="-122"/>
                      </a:endParaRPr>
                    </a:p>
                  </a:txBody>
                  <a:tcPr>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tc>
                  <a:txBody>
                    <a:bodyPr/>
                    <a:lstStyle/>
                    <a:p>
                      <a:pPr algn="l"/>
                      <a:r>
                        <a:rPr lang="en-US" altLang="zh-CN" sz="1355" dirty="0">
                          <a:solidFill>
                            <a:srgbClr val="FFFFFF"/>
                          </a:solidFill>
                          <a:latin typeface="微软雅黑" panose="020B0503020204020204" charset="-122"/>
                          <a:cs typeface="微软雅黑" panose="020B0503020204020204" charset="-122"/>
                        </a:rPr>
                        <a:t>蓝牙定</a:t>
                      </a:r>
                      <a:r>
                        <a:rPr lang="en-US" altLang="zh-CN" sz="1355" dirty="0">
                          <a:solidFill>
                            <a:srgbClr val="F4D35E"/>
                          </a:solidFill>
                          <a:latin typeface="微软雅黑" panose="020B0503020204020204" charset="-122"/>
                          <a:cs typeface="微软雅黑" panose="020B0503020204020204" charset="-122"/>
                        </a:rPr>
                        <a:t>追踪行李，</a:t>
                      </a:r>
                      <a:r>
                        <a:rPr lang="en-US" altLang="zh-CN" sz="1355" dirty="0">
                          <a:solidFill>
                            <a:srgbClr val="F95738"/>
                          </a:solidFill>
                          <a:latin typeface="微软雅黑" panose="020B0503020204020204" charset="-122"/>
                          <a:cs typeface="微软雅黑" panose="020B0503020204020204" charset="-122"/>
                        </a:rPr>
                        <a:t>实时</a:t>
                      </a:r>
                      <a:r>
                        <a:rPr lang="en-US" altLang="zh-CN" sz="1360" dirty="0">
                          <a:solidFill>
                            <a:srgbClr val="F95738"/>
                          </a:solidFill>
                          <a:latin typeface="微软雅黑" panose="020B0503020204020204" charset="-122"/>
                          <a:cs typeface="微软雅黑" panose="020B0503020204020204" charset="-122"/>
                        </a:rPr>
                        <a:t>追踪</a:t>
                      </a:r>
                      <a:endParaRPr lang="zh-CN" altLang="en-US" sz="1360" dirty="0">
                        <a:solidFill>
                          <a:srgbClr val="F95738"/>
                        </a:solidFill>
                        <a:latin typeface="微软雅黑" panose="020B0503020204020204" charset="-122"/>
                        <a:cs typeface="微软雅黑" panose="020B0503020204020204"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3"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650875">
                <a:tc>
                  <a:txBody>
                    <a:bodyPr/>
                    <a:lstStyle/>
                    <a:p>
                      <a:pPr algn="ctr"/>
                      <a:r>
                        <a:rPr lang="en-US" altLang="zh-CN" sz="1355" dirty="0">
                          <a:solidFill>
                            <a:srgbClr val="F4D35E"/>
                          </a:solidFill>
                          <a:latin typeface="微软雅黑" panose="020B0503020204020204" charset="-122"/>
                          <a:cs typeface="微软雅黑" panose="020B0503020204020204" charset="-122"/>
                        </a:rPr>
                        <a:t>机场插座数量有限，智能</a:t>
                      </a:r>
                      <a:endParaRPr lang="zh-CN" altLang="en-US" sz="1355" dirty="0">
                        <a:solidFill>
                          <a:srgbClr val="F4D35E"/>
                        </a:solidFill>
                        <a:latin typeface="微软雅黑" panose="020B0503020204020204" charset="-122"/>
                        <a:cs typeface="微软雅黑" panose="020B0503020204020204" charset="-122"/>
                      </a:endParaRPr>
                    </a:p>
                    <a:p>
                      <a:pPr algn="ctr"/>
                      <a:r>
                        <a:rPr lang="en-US" altLang="zh-CN" sz="1360" dirty="0">
                          <a:solidFill>
                            <a:srgbClr val="F4D35E"/>
                          </a:solidFill>
                          <a:latin typeface="微软雅黑" panose="020B0503020204020204" charset="-122"/>
                          <a:cs typeface="微软雅黑" panose="020B0503020204020204" charset="-122"/>
                        </a:rPr>
                        <a:t>设备无法充电</a:t>
                      </a:r>
                      <a:endParaRPr lang="zh-CN" altLang="en-US" sz="1360" dirty="0">
                        <a:solidFill>
                          <a:srgbClr val="F4D35E"/>
                        </a:solidFill>
                        <a:latin typeface="微软雅黑" panose="020B0503020204020204" charset="-122"/>
                        <a:cs typeface="微软雅黑" panose="020B0503020204020204" charset="-122"/>
                      </a:endParaRPr>
                    </a:p>
                  </a:txBody>
                  <a:tcPr>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tc>
                  <a:txBody>
                    <a:bodyPr/>
                    <a:lstStyle/>
                    <a:p>
                      <a:pPr algn="ctr"/>
                      <a:r>
                        <a:rPr lang="zh-CN" altLang="en-US" sz="1355" dirty="0">
                          <a:solidFill>
                            <a:srgbClr val="F4D35E"/>
                          </a:solidFill>
                          <a:latin typeface="微软雅黑" panose="020B0503020204020204" charset="-122"/>
                          <a:cs typeface="微软雅黑" panose="020B0503020204020204" charset="-122"/>
                        </a:rPr>
                        <a:t>配有充电宝袋及充电口</a:t>
                      </a:r>
                      <a:r>
                        <a:rPr lang="en-US" altLang="zh-CN" sz="1355" dirty="0">
                          <a:solidFill>
                            <a:srgbClr val="F4D35E"/>
                          </a:solidFill>
                          <a:latin typeface="微软雅黑" panose="020B0503020204020204" charset="-122"/>
                          <a:cs typeface="微软雅黑" panose="020B0503020204020204" charset="-122"/>
                        </a:rPr>
                        <a:t>，</a:t>
                      </a:r>
                      <a:r>
                        <a:rPr lang="en-US" altLang="zh-CN" sz="1355" dirty="0">
                          <a:solidFill>
                            <a:srgbClr val="F95738"/>
                          </a:solidFill>
                          <a:latin typeface="微软雅黑" panose="020B0503020204020204" charset="-122"/>
                          <a:cs typeface="微软雅黑" panose="020B0503020204020204" charset="-122"/>
                        </a:rPr>
                        <a:t>多续航1.5小</a:t>
                      </a:r>
                      <a:r>
                        <a:rPr lang="en-US" altLang="zh-CN" sz="1360" dirty="0">
                          <a:solidFill>
                            <a:srgbClr val="F95738"/>
                          </a:solidFill>
                          <a:latin typeface="微软雅黑" panose="020B0503020204020204" charset="-122"/>
                          <a:cs typeface="微软雅黑" panose="020B0503020204020204" charset="-122"/>
                        </a:rPr>
                        <a:t>时</a:t>
                      </a:r>
                      <a:endParaRPr lang="zh-CN" altLang="en-US" sz="1360" dirty="0">
                        <a:solidFill>
                          <a:srgbClr val="F95738"/>
                        </a:solidFill>
                        <a:latin typeface="微软雅黑" panose="020B0503020204020204" charset="-122"/>
                        <a:cs typeface="微软雅黑" panose="020B0503020204020204"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541655">
                <a:tc>
                  <a:txBody>
                    <a:bodyPr/>
                    <a:lstStyle/>
                    <a:p>
                      <a:pPr algn="ctr"/>
                      <a:r>
                        <a:rPr lang="en-US" altLang="zh-CN" sz="1355" dirty="0">
                          <a:solidFill>
                            <a:srgbClr val="F4D35E"/>
                          </a:solidFill>
                          <a:latin typeface="微软雅黑" panose="020B0503020204020204" charset="-122"/>
                          <a:cs typeface="微软雅黑" panose="020B0503020204020204" charset="-122"/>
                        </a:rPr>
                        <a:t>行李超重产生</a:t>
                      </a:r>
                      <a:r>
                        <a:rPr lang="zh-CN" altLang="en-US" sz="1355" dirty="0">
                          <a:solidFill>
                            <a:srgbClr val="F4D35E"/>
                          </a:solidFill>
                          <a:latin typeface="微软雅黑" panose="020B0503020204020204" charset="-122"/>
                          <a:cs typeface="微软雅黑" panose="020B0503020204020204" charset="-122"/>
                        </a:rPr>
                        <a:t>额外费用</a:t>
                      </a:r>
                    </a:p>
                  </a:txBody>
                  <a:tcPr>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tc>
                  <a:txBody>
                    <a:bodyPr/>
                    <a:lstStyle/>
                    <a:p>
                      <a:pPr algn="ctr"/>
                      <a:r>
                        <a:rPr lang="en-US" altLang="zh-CN" sz="1355" dirty="0">
                          <a:solidFill>
                            <a:srgbClr val="F4D35E"/>
                          </a:solidFill>
                          <a:latin typeface="微软雅黑" panose="020B0503020204020204" charset="-122"/>
                          <a:cs typeface="微软雅黑" panose="020B0503020204020204" charset="-122"/>
                        </a:rPr>
                        <a:t>手提</a:t>
                      </a:r>
                      <a:r>
                        <a:rPr lang="zh-CN" altLang="en-US" sz="1355" dirty="0">
                          <a:solidFill>
                            <a:srgbClr val="F4D35E"/>
                          </a:solidFill>
                          <a:latin typeface="微软雅黑" panose="020B0503020204020204" charset="-122"/>
                          <a:cs typeface="微软雅黑" panose="020B0503020204020204" charset="-122"/>
                        </a:rPr>
                        <a:t>式称重</a:t>
                      </a:r>
                      <a:r>
                        <a:rPr lang="en-US" altLang="zh-CN" sz="1355" dirty="0">
                          <a:solidFill>
                            <a:srgbClr val="F4D35E"/>
                          </a:solidFill>
                          <a:latin typeface="微软雅黑" panose="020B0503020204020204" charset="-122"/>
                          <a:cs typeface="微软雅黑" panose="020B0503020204020204" charset="-122"/>
                        </a:rPr>
                        <a:t>手把，</a:t>
                      </a:r>
                      <a:r>
                        <a:rPr lang="zh-CN" altLang="en-US" sz="1355" dirty="0">
                          <a:solidFill>
                            <a:srgbClr val="EC5439"/>
                          </a:solidFill>
                          <a:latin typeface="微软雅黑" panose="020B0503020204020204" charset="-122"/>
                          <a:cs typeface="微软雅黑" panose="020B0503020204020204" charset="-122"/>
                        </a:rPr>
                        <a:t>时刻可观重量数据便于调整</a:t>
                      </a: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541655">
                <a:tc>
                  <a:txBody>
                    <a:bodyPr/>
                    <a:lstStyle/>
                    <a:p>
                      <a:pPr algn="ctr"/>
                      <a:r>
                        <a:rPr lang="en-US" altLang="zh-CN" sz="1355" dirty="0">
                          <a:solidFill>
                            <a:srgbClr val="F4D35E"/>
                          </a:solidFill>
                          <a:latin typeface="微软雅黑" panose="020B0503020204020204" charset="-122"/>
                          <a:cs typeface="微软雅黑" panose="020B0503020204020204" charset="-122"/>
                        </a:rPr>
                        <a:t>轮胎反复磨损</a:t>
                      </a:r>
                      <a:endParaRPr lang="zh-CN" altLang="en-US" sz="1355" dirty="0">
                        <a:solidFill>
                          <a:srgbClr val="F4D35E"/>
                        </a:solidFill>
                        <a:latin typeface="微软雅黑" panose="020B0503020204020204" charset="-122"/>
                        <a:cs typeface="微软雅黑" panose="020B0503020204020204" charset="-122"/>
                      </a:endParaRPr>
                    </a:p>
                  </a:txBody>
                  <a:tcPr>
                    <a:lnL w="0"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mpd="sng">
                      <a:solidFill>
                        <a:srgbClr val="FFFFFF"/>
                      </a:solidFill>
                      <a:prstDash val="solid"/>
                    </a:lnB>
                    <a:solidFill>
                      <a:srgbClr val="FFFFFF"/>
                    </a:solidFill>
                  </a:tcPr>
                </a:tc>
                <a:tc>
                  <a:txBody>
                    <a:bodyPr/>
                    <a:lstStyle/>
                    <a:p>
                      <a:pPr algn="ctr"/>
                      <a:r>
                        <a:rPr lang="zh-CN" altLang="en-US" sz="1355" dirty="0">
                          <a:solidFill>
                            <a:srgbClr val="F4D35E"/>
                          </a:solidFill>
                          <a:latin typeface="微软雅黑" panose="020B0503020204020204" charset="-122"/>
                          <a:cs typeface="微软雅黑" panose="020B0503020204020204" charset="-122"/>
                        </a:rPr>
                        <a:t>金属双排万向轮</a:t>
                      </a:r>
                      <a:r>
                        <a:rPr lang="en-US" altLang="zh-CN" sz="1355" dirty="0">
                          <a:solidFill>
                            <a:srgbClr val="F4D35E"/>
                          </a:solidFill>
                          <a:latin typeface="微软雅黑" panose="020B0503020204020204" charset="-122"/>
                          <a:cs typeface="微软雅黑" panose="020B0503020204020204" charset="-122"/>
                        </a:rPr>
                        <a:t>，</a:t>
                      </a:r>
                      <a:r>
                        <a:rPr lang="en-US" altLang="zh-CN" sz="1355" dirty="0">
                          <a:solidFill>
                            <a:srgbClr val="F95738"/>
                          </a:solidFill>
                          <a:latin typeface="微软雅黑" panose="020B0503020204020204" charset="-122"/>
                          <a:cs typeface="微软雅黑" panose="020B0503020204020204" charset="-122"/>
                        </a:rPr>
                        <a:t>使用寿命增长2</a:t>
                      </a:r>
                      <a:r>
                        <a:rPr lang="en-US" altLang="zh-CN" sz="1360" dirty="0">
                          <a:solidFill>
                            <a:srgbClr val="F95738"/>
                          </a:solidFill>
                          <a:latin typeface="微软雅黑" panose="020B0503020204020204" charset="-122"/>
                          <a:cs typeface="微软雅黑" panose="020B0503020204020204" charset="-122"/>
                        </a:rPr>
                        <a:t>年</a:t>
                      </a:r>
                      <a:endParaRPr lang="zh-CN" altLang="en-US" sz="1360" dirty="0">
                        <a:solidFill>
                          <a:srgbClr val="F95738"/>
                        </a:solidFill>
                        <a:latin typeface="微软雅黑" panose="020B0503020204020204" charset="-122"/>
                        <a:cs typeface="微软雅黑" panose="020B0503020204020204" charset="-122"/>
                      </a:endParaRPr>
                    </a:p>
                  </a:txBody>
                  <a:tcPr>
                    <a:lnL w="1" cap="flat" cmpd="sng" algn="ctr">
                      <a:solidFill>
                        <a:srgbClr val="FFFFFF"/>
                      </a:solidFill>
                      <a:prstDash val="solid"/>
                      <a:round/>
                      <a:headEnd type="none" w="med" len="med"/>
                      <a:tailEnd type="none" w="med" len="med"/>
                    </a:lnL>
                    <a:lnR w="1" cap="flat" cmpd="sng" algn="ctr">
                      <a:solidFill>
                        <a:srgbClr val="FFFFFF"/>
                      </a:solidFill>
                      <a:prstDash val="solid"/>
                      <a:round/>
                      <a:headEnd type="none" w="med" len="med"/>
                      <a:tailEnd type="none" w="med" len="med"/>
                    </a:lnR>
                    <a:lnT w="1" cap="flat" cmpd="sng" algn="ctr">
                      <a:solidFill>
                        <a:srgbClr val="FFFFFF"/>
                      </a:solidFill>
                      <a:prstDash val="solid"/>
                      <a:round/>
                      <a:headEnd type="none" w="med" len="med"/>
                      <a:tailEnd type="none" w="med" len="med"/>
                    </a:lnT>
                    <a:lnB w="1"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22" name="TextBox 1"/>
          <p:cNvSpPr txBox="1"/>
          <p:nvPr/>
        </p:nvSpPr>
        <p:spPr>
          <a:xfrm>
            <a:off x="1193800" y="4559300"/>
            <a:ext cx="19685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智能APP蓝牙防盗旅行箱</a:t>
            </a:r>
          </a:p>
        </p:txBody>
      </p:sp>
      <p:sp>
        <p:nvSpPr>
          <p:cNvPr id="23" name="TextBox 1"/>
          <p:cNvSpPr txBox="1"/>
          <p:nvPr/>
        </p:nvSpPr>
        <p:spPr>
          <a:xfrm>
            <a:off x="5181600" y="863600"/>
            <a:ext cx="3291840" cy="276225"/>
          </a:xfrm>
          <a:prstGeom prst="rect">
            <a:avLst/>
          </a:prstGeom>
          <a:noFill/>
        </p:spPr>
        <p:txBody>
          <a:bodyPr wrap="none" lIns="0" tIns="0" rIns="0" rtlCol="0">
            <a:spAutoFit/>
          </a:bodyPr>
          <a:lstStyle/>
          <a:p>
            <a:pPr>
              <a:lnSpc>
                <a:spcPts val="1800"/>
              </a:lnSpc>
            </a:pPr>
            <a:r>
              <a:rPr lang="en-US" altLang="zh-CN" sz="1405" b="1" dirty="0">
                <a:solidFill>
                  <a:srgbClr val="F4D35E"/>
                </a:solidFill>
                <a:latin typeface="微软雅黑" panose="020B0503020204020204" charset="-122"/>
                <a:cs typeface="微软雅黑" panose="020B0503020204020204" charset="-122"/>
              </a:rPr>
              <a:t>国标轮胎测试为8KM，迭代后升至</a:t>
            </a:r>
            <a:r>
              <a:rPr lang="en-US" altLang="zh-CN" sz="1405" b="1" dirty="0">
                <a:solidFill>
                  <a:srgbClr val="F95738"/>
                </a:solidFill>
                <a:latin typeface="微软雅黑" panose="020B0503020204020204" charset="-122"/>
                <a:cs typeface="微软雅黑" panose="020B0503020204020204" charset="-122"/>
              </a:rPr>
              <a:t>30KM</a:t>
            </a:r>
            <a:endParaRPr lang="en-US" altLang="zh-CN" sz="1405" b="1" dirty="0">
              <a:solidFill>
                <a:srgbClr val="F4D35E"/>
              </a:solidFill>
              <a:latin typeface="微软雅黑" panose="020B0503020204020204" charset="-122"/>
              <a:cs typeface="微软雅黑" panose="020B0503020204020204" charset="-122"/>
            </a:endParaRPr>
          </a:p>
        </p:txBody>
      </p:sp>
      <p:sp>
        <p:nvSpPr>
          <p:cNvPr id="24" name="TextBox 1"/>
          <p:cNvSpPr txBox="1"/>
          <p:nvPr/>
        </p:nvSpPr>
        <p:spPr>
          <a:xfrm>
            <a:off x="4698365" y="821690"/>
            <a:ext cx="304800" cy="939800"/>
          </a:xfrm>
          <a:prstGeom prst="rect">
            <a:avLst/>
          </a:prstGeom>
          <a:noFill/>
        </p:spPr>
        <p:txBody>
          <a:bodyPr wrap="none" lIns="0" tIns="0" rIns="0" rtlCol="0">
            <a:spAutoFit/>
          </a:bodyPr>
          <a:lstStyle/>
          <a:p>
            <a:pPr>
              <a:lnSpc>
                <a:spcPts val="2600"/>
              </a:lnSpc>
              <a:tabLst>
                <a:tab pos="63500" algn="l"/>
              </a:tabLst>
            </a:pPr>
            <a:r>
              <a:rPr lang="en-US" altLang="zh-CN" sz="2005" b="1" dirty="0">
                <a:solidFill>
                  <a:srgbClr val="F4D35E"/>
                </a:solidFill>
                <a:latin typeface="微软雅黑" panose="020B0503020204020204" charset="-122"/>
                <a:cs typeface="微软雅黑" panose="020B0503020204020204" charset="-122"/>
              </a:rPr>
              <a:t>30</a:t>
            </a:r>
          </a:p>
          <a:p>
            <a:pPr>
              <a:lnSpc>
                <a:spcPts val="1000"/>
              </a:lnSpc>
            </a:pPr>
            <a:endParaRPr lang="en-US" altLang="zh-CN" dirty="0"/>
          </a:p>
          <a:p>
            <a:pPr>
              <a:lnSpc>
                <a:spcPts val="1000"/>
              </a:lnSpc>
            </a:pPr>
            <a:endParaRPr lang="en-US" altLang="zh-CN" dirty="0"/>
          </a:p>
          <a:p>
            <a:pPr>
              <a:lnSpc>
                <a:spcPts val="2800"/>
              </a:lnSpc>
              <a:tabLst>
                <a:tab pos="63500" algn="l"/>
              </a:tabLst>
            </a:pPr>
            <a:r>
              <a:rPr lang="en-US" altLang="zh-CN" dirty="0"/>
              <a:t>	</a:t>
            </a:r>
            <a:r>
              <a:rPr lang="en-US" altLang="zh-CN" sz="2005" b="1" dirty="0">
                <a:solidFill>
                  <a:srgbClr val="F4D35E"/>
                </a:solidFill>
                <a:latin typeface="微软雅黑" panose="020B0503020204020204" charset="-122"/>
                <a:cs typeface="微软雅黑" panose="020B0503020204020204" charset="-122"/>
              </a:rPr>
              <a:t>8</a:t>
            </a:r>
          </a:p>
        </p:txBody>
      </p:sp>
      <p:sp>
        <p:nvSpPr>
          <p:cNvPr id="25" name="TextBox 1"/>
          <p:cNvSpPr txBox="1"/>
          <p:nvPr/>
        </p:nvSpPr>
        <p:spPr>
          <a:xfrm>
            <a:off x="1472565" y="3903345"/>
            <a:ext cx="355600" cy="228600"/>
          </a:xfrm>
          <a:prstGeom prst="rect">
            <a:avLst/>
          </a:prstGeom>
          <a:noFill/>
        </p:spPr>
        <p:txBody>
          <a:bodyPr wrap="none" lIns="0" tIns="0" rIns="0" rtlCol="0">
            <a:spAutoFit/>
          </a:bodyPr>
          <a:lstStyle/>
          <a:p>
            <a:pPr>
              <a:lnSpc>
                <a:spcPts val="1800"/>
              </a:lnSpc>
            </a:pPr>
            <a:r>
              <a:rPr lang="en-US" altLang="zh-CN" sz="1405" b="1" dirty="0">
                <a:solidFill>
                  <a:srgbClr val="FFFFFF"/>
                </a:solidFill>
                <a:latin typeface="微软雅黑" panose="020B0503020204020204" charset="-122"/>
                <a:cs typeface="微软雅黑" panose="020B0503020204020204" charset="-122"/>
              </a:rPr>
              <a:t>整合</a:t>
            </a:r>
          </a:p>
        </p:txBody>
      </p:sp>
      <p:sp>
        <p:nvSpPr>
          <p:cNvPr id="26" name="TextBox 1"/>
          <p:cNvSpPr txBox="1"/>
          <p:nvPr/>
        </p:nvSpPr>
        <p:spPr>
          <a:xfrm>
            <a:off x="2484120" y="3905250"/>
            <a:ext cx="355600" cy="228600"/>
          </a:xfrm>
          <a:prstGeom prst="rect">
            <a:avLst/>
          </a:prstGeom>
          <a:noFill/>
        </p:spPr>
        <p:txBody>
          <a:bodyPr wrap="none" lIns="0" tIns="0" rIns="0" rtlCol="0">
            <a:spAutoFit/>
          </a:bodyPr>
          <a:lstStyle/>
          <a:p>
            <a:pPr>
              <a:lnSpc>
                <a:spcPts val="1800"/>
              </a:lnSpc>
            </a:pPr>
            <a:r>
              <a:rPr lang="en-US" altLang="zh-CN" sz="1405" b="1" dirty="0">
                <a:solidFill>
                  <a:srgbClr val="FFFFFF"/>
                </a:solidFill>
                <a:latin typeface="微软雅黑" panose="020B0503020204020204" charset="-122"/>
                <a:cs typeface="微软雅黑" panose="020B0503020204020204" charset="-122"/>
              </a:rPr>
              <a:t>创新</a:t>
            </a:r>
          </a:p>
        </p:txBody>
      </p:sp>
      <p:sp>
        <p:nvSpPr>
          <p:cNvPr id="27" name="TextBox 1"/>
          <p:cNvSpPr txBox="1"/>
          <p:nvPr/>
        </p:nvSpPr>
        <p:spPr>
          <a:xfrm>
            <a:off x="2052320" y="3803650"/>
            <a:ext cx="215900" cy="457200"/>
          </a:xfrm>
          <a:prstGeom prst="rect">
            <a:avLst/>
          </a:prstGeom>
          <a:noFill/>
        </p:spPr>
        <p:txBody>
          <a:bodyPr wrap="none" lIns="0" tIns="0" rIns="0" rtlCol="0">
            <a:spAutoFit/>
          </a:bodyPr>
          <a:lstStyle/>
          <a:p>
            <a:pPr>
              <a:lnSpc>
                <a:spcPts val="3600"/>
              </a:lnSpc>
            </a:pPr>
            <a:r>
              <a:rPr lang="en-US" altLang="zh-CN" sz="3600" b="1" dirty="0">
                <a:solidFill>
                  <a:srgbClr val="FFFFFF"/>
                </a:solidFill>
                <a:latin typeface="Calibri" panose="020F0502020204030204" charset="0"/>
                <a:cs typeface="Calibri" panose="020F0502020204030204" charset="0"/>
              </a:rPr>
              <a:t>+</a:t>
            </a:r>
          </a:p>
        </p:txBody>
      </p:sp>
      <p:pic>
        <p:nvPicPr>
          <p:cNvPr id="5" name="图片 4" descr="矩形 10 拷贝 3"/>
          <p:cNvPicPr>
            <a:picLocks noChangeAspect="1"/>
          </p:cNvPicPr>
          <p:nvPr/>
        </p:nvPicPr>
        <p:blipFill>
          <a:blip r:embed="rId5"/>
          <a:stretch>
            <a:fillRect/>
          </a:stretch>
        </p:blipFill>
        <p:spPr>
          <a:xfrm>
            <a:off x="160655" y="377825"/>
            <a:ext cx="3603625" cy="198120"/>
          </a:xfrm>
          <a:prstGeom prst="rect">
            <a:avLst/>
          </a:prstGeom>
        </p:spPr>
      </p:pic>
      <p:sp>
        <p:nvSpPr>
          <p:cNvPr id="8" name="文本框 7"/>
          <p:cNvSpPr txBox="1"/>
          <p:nvPr/>
        </p:nvSpPr>
        <p:spPr>
          <a:xfrm>
            <a:off x="1300480" y="316230"/>
            <a:ext cx="1480820" cy="321945"/>
          </a:xfrm>
          <a:prstGeom prst="rect">
            <a:avLst/>
          </a:prstGeom>
          <a:noFill/>
        </p:spPr>
        <p:txBody>
          <a:bodyPr wrap="square" rtlCol="0">
            <a:spAutoFit/>
          </a:bodyPr>
          <a:lstStyle/>
          <a:p>
            <a:r>
              <a:rPr lang="zh-CN" altLang="en-US" sz="1500" b="1">
                <a:solidFill>
                  <a:srgbClr val="F4D35E"/>
                </a:solidFill>
                <a:latin typeface="微软雅黑" panose="020B0503020204020204" charset="-122"/>
                <a:ea typeface="微软雅黑" panose="020B0503020204020204" charset="-122"/>
              </a:rPr>
              <a:t>核心产品介绍</a:t>
            </a:r>
          </a:p>
        </p:txBody>
      </p:sp>
      <p:sp>
        <p:nvSpPr>
          <p:cNvPr id="9" name="文本框 8"/>
          <p:cNvSpPr txBox="1"/>
          <p:nvPr/>
        </p:nvSpPr>
        <p:spPr>
          <a:xfrm>
            <a:off x="5181600" y="1454785"/>
            <a:ext cx="2978785" cy="306705"/>
          </a:xfrm>
          <a:prstGeom prst="rect">
            <a:avLst/>
          </a:prstGeom>
          <a:noFill/>
        </p:spPr>
        <p:txBody>
          <a:bodyPr wrap="none" rtlCol="0" anchor="t">
            <a:spAutoFit/>
          </a:bodyPr>
          <a:lstStyle/>
          <a:p>
            <a:r>
              <a:rPr lang="en-US" altLang="zh-CN" sz="1400" b="1" dirty="0">
                <a:solidFill>
                  <a:srgbClr val="F4D35E"/>
                </a:solidFill>
                <a:latin typeface="微软雅黑" panose="020B0503020204020204" charset="-122"/>
                <a:cs typeface="微软雅黑" panose="020B0503020204020204" charset="-122"/>
                <a:sym typeface="+mn-ea"/>
              </a:rPr>
              <a:t>出厂配备</a:t>
            </a:r>
            <a:r>
              <a:rPr lang="en-US" altLang="zh-CN" sz="1400" b="1" dirty="0">
                <a:solidFill>
                  <a:srgbClr val="F95738"/>
                </a:solidFill>
                <a:latin typeface="微软雅黑" panose="020B0503020204020204" charset="-122"/>
                <a:cs typeface="微软雅黑" panose="020B0503020204020204" charset="-122"/>
                <a:sym typeface="+mn-ea"/>
              </a:rPr>
              <a:t>8条备用轮胎</a:t>
            </a:r>
            <a:r>
              <a:rPr lang="en-US" altLang="zh-CN" sz="1400" b="1" dirty="0">
                <a:solidFill>
                  <a:srgbClr val="F4D35E"/>
                </a:solidFill>
                <a:latin typeface="微软雅黑" panose="020B0503020204020204" charset="-122"/>
                <a:cs typeface="微软雅黑" panose="020B0503020204020204" charset="-122"/>
                <a:sym typeface="+mn-ea"/>
              </a:rPr>
              <a:t>，磨损马上换</a:t>
            </a:r>
            <a:endParaRPr lang="zh-CN" altLang="en-US" sz="1400"/>
          </a:p>
        </p:txBody>
      </p:sp>
      <p:sp>
        <p:nvSpPr>
          <p:cNvPr id="11" name="Freeform 3"/>
          <p:cNvSpPr/>
          <p:nvPr/>
        </p:nvSpPr>
        <p:spPr>
          <a:xfrm>
            <a:off x="834390" y="4448810"/>
            <a:ext cx="359410" cy="33909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descr="LOGO01"/>
          <p:cNvPicPr>
            <a:picLocks noChangeAspect="1"/>
          </p:cNvPicPr>
          <p:nvPr/>
        </p:nvPicPr>
        <p:blipFill>
          <a:blip r:embed="rId6"/>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Freeform 3"/>
          <p:cNvSpPr/>
          <p:nvPr/>
        </p:nvSpPr>
        <p:spPr>
          <a:xfrm>
            <a:off x="1093977" y="3486658"/>
            <a:ext cx="2589783" cy="443991"/>
          </a:xfrm>
          <a:custGeom>
            <a:avLst/>
            <a:gdLst>
              <a:gd name="connsiteX0" fmla="*/ 6350 w 2589783"/>
              <a:gd name="connsiteY0" fmla="*/ 49529 h 443991"/>
              <a:gd name="connsiteX1" fmla="*/ 49479 w 2589783"/>
              <a:gd name="connsiteY1" fmla="*/ 6350 h 443991"/>
              <a:gd name="connsiteX2" fmla="*/ 2540254 w 2589783"/>
              <a:gd name="connsiteY2" fmla="*/ 6350 h 443991"/>
              <a:gd name="connsiteX3" fmla="*/ 2583433 w 2589783"/>
              <a:gd name="connsiteY3" fmla="*/ 49529 h 443991"/>
              <a:gd name="connsiteX4" fmla="*/ 2583433 w 2589783"/>
              <a:gd name="connsiteY4" fmla="*/ 394512 h 443991"/>
              <a:gd name="connsiteX5" fmla="*/ 2540254 w 2589783"/>
              <a:gd name="connsiteY5" fmla="*/ 437641 h 443991"/>
              <a:gd name="connsiteX6" fmla="*/ 49479 w 2589783"/>
              <a:gd name="connsiteY6" fmla="*/ 437641 h 443991"/>
              <a:gd name="connsiteX7" fmla="*/ 6350 w 2589783"/>
              <a:gd name="connsiteY7" fmla="*/ 394512 h 443991"/>
              <a:gd name="connsiteX8" fmla="*/ 6350 w 2589783"/>
              <a:gd name="connsiteY8" fmla="*/ 49529 h 44399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589783" h="443991">
                <a:moveTo>
                  <a:pt x="6350" y="49529"/>
                </a:moveTo>
                <a:cubicBezTo>
                  <a:pt x="6350" y="25653"/>
                  <a:pt x="25654" y="6350"/>
                  <a:pt x="49479" y="6350"/>
                </a:cubicBezTo>
                <a:lnTo>
                  <a:pt x="2540254" y="6350"/>
                </a:lnTo>
                <a:cubicBezTo>
                  <a:pt x="2564130" y="6350"/>
                  <a:pt x="2583433" y="25653"/>
                  <a:pt x="2583433" y="49529"/>
                </a:cubicBezTo>
                <a:lnTo>
                  <a:pt x="2583433" y="394512"/>
                </a:lnTo>
                <a:cubicBezTo>
                  <a:pt x="2583433" y="418338"/>
                  <a:pt x="2564130" y="437641"/>
                  <a:pt x="2540254" y="437641"/>
                </a:cubicBezTo>
                <a:lnTo>
                  <a:pt x="49479" y="437641"/>
                </a:lnTo>
                <a:cubicBezTo>
                  <a:pt x="25654" y="437641"/>
                  <a:pt x="6350" y="418338"/>
                  <a:pt x="6350" y="394512"/>
                </a:cubicBezTo>
                <a:lnTo>
                  <a:pt x="6350" y="49529"/>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3"/>
          <p:cNvSpPr/>
          <p:nvPr/>
        </p:nvSpPr>
        <p:spPr>
          <a:xfrm>
            <a:off x="5327649" y="3494278"/>
            <a:ext cx="2588260" cy="443991"/>
          </a:xfrm>
          <a:custGeom>
            <a:avLst/>
            <a:gdLst>
              <a:gd name="connsiteX0" fmla="*/ 6350 w 2588260"/>
              <a:gd name="connsiteY0" fmla="*/ 49529 h 443991"/>
              <a:gd name="connsiteX1" fmla="*/ 49530 w 2588260"/>
              <a:gd name="connsiteY1" fmla="*/ 6350 h 443991"/>
              <a:gd name="connsiteX2" fmla="*/ 2538730 w 2588260"/>
              <a:gd name="connsiteY2" fmla="*/ 6350 h 443991"/>
              <a:gd name="connsiteX3" fmla="*/ 2581909 w 2588260"/>
              <a:gd name="connsiteY3" fmla="*/ 49529 h 443991"/>
              <a:gd name="connsiteX4" fmla="*/ 2581909 w 2588260"/>
              <a:gd name="connsiteY4" fmla="*/ 394512 h 443991"/>
              <a:gd name="connsiteX5" fmla="*/ 2538730 w 2588260"/>
              <a:gd name="connsiteY5" fmla="*/ 437641 h 443991"/>
              <a:gd name="connsiteX6" fmla="*/ 49530 w 2588260"/>
              <a:gd name="connsiteY6" fmla="*/ 437641 h 443991"/>
              <a:gd name="connsiteX7" fmla="*/ 6350 w 2588260"/>
              <a:gd name="connsiteY7" fmla="*/ 394512 h 443991"/>
              <a:gd name="connsiteX8" fmla="*/ 6350 w 2588260"/>
              <a:gd name="connsiteY8" fmla="*/ 49529 h 44399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588260" h="443991">
                <a:moveTo>
                  <a:pt x="6350" y="49529"/>
                </a:moveTo>
                <a:cubicBezTo>
                  <a:pt x="6350" y="25653"/>
                  <a:pt x="25654" y="6350"/>
                  <a:pt x="49530" y="6350"/>
                </a:cubicBezTo>
                <a:lnTo>
                  <a:pt x="2538730" y="6350"/>
                </a:lnTo>
                <a:cubicBezTo>
                  <a:pt x="2562606" y="6350"/>
                  <a:pt x="2581909" y="25653"/>
                  <a:pt x="2581909" y="49529"/>
                </a:cubicBezTo>
                <a:lnTo>
                  <a:pt x="2581909" y="394512"/>
                </a:lnTo>
                <a:cubicBezTo>
                  <a:pt x="2581909" y="418337"/>
                  <a:pt x="2562606" y="437641"/>
                  <a:pt x="2538730" y="437641"/>
                </a:cubicBezTo>
                <a:lnTo>
                  <a:pt x="49530" y="437641"/>
                </a:lnTo>
                <a:cubicBezTo>
                  <a:pt x="25654" y="437641"/>
                  <a:pt x="6350" y="418337"/>
                  <a:pt x="6350" y="394512"/>
                </a:cubicBezTo>
                <a:lnTo>
                  <a:pt x="6350" y="49529"/>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Picture 3"/>
          <p:cNvPicPr>
            <a:picLocks noChangeAspect="1" noChangeArrowheads="1"/>
          </p:cNvPicPr>
          <p:nvPr/>
        </p:nvPicPr>
        <p:blipFill>
          <a:blip r:embed="rId3"/>
          <a:srcRect/>
          <a:stretch>
            <a:fillRect/>
          </a:stretch>
        </p:blipFill>
        <p:spPr bwMode="auto">
          <a:xfrm>
            <a:off x="419100" y="787400"/>
            <a:ext cx="3810000" cy="2641600"/>
          </a:xfrm>
          <a:prstGeom prst="rect">
            <a:avLst/>
          </a:prstGeom>
          <a:noFill/>
        </p:spPr>
      </p:pic>
      <p:pic>
        <p:nvPicPr>
          <p:cNvPr id="29" name="Picture 3"/>
          <p:cNvPicPr>
            <a:picLocks noChangeAspect="1" noChangeArrowheads="1"/>
          </p:cNvPicPr>
          <p:nvPr/>
        </p:nvPicPr>
        <p:blipFill>
          <a:blip r:embed="rId4"/>
          <a:srcRect/>
          <a:stretch>
            <a:fillRect/>
          </a:stretch>
        </p:blipFill>
        <p:spPr bwMode="auto">
          <a:xfrm>
            <a:off x="4610100" y="787400"/>
            <a:ext cx="3822700" cy="2641600"/>
          </a:xfrm>
          <a:prstGeom prst="rect">
            <a:avLst/>
          </a:prstGeom>
          <a:noFill/>
        </p:spPr>
      </p:pic>
      <p:sp>
        <p:nvSpPr>
          <p:cNvPr id="31" name="TextBox 1"/>
          <p:cNvSpPr txBox="1"/>
          <p:nvPr/>
        </p:nvSpPr>
        <p:spPr>
          <a:xfrm>
            <a:off x="1551940" y="3601085"/>
            <a:ext cx="1694815" cy="276225"/>
          </a:xfrm>
          <a:prstGeom prst="rect">
            <a:avLst/>
          </a:prstGeom>
          <a:noFill/>
        </p:spPr>
        <p:txBody>
          <a:bodyPr wrap="none" lIns="0" tIns="0" rIns="0" rtlCol="0">
            <a:spAutoFit/>
          </a:bodyPr>
          <a:lstStyle/>
          <a:p>
            <a:pPr algn="ctr">
              <a:lnSpc>
                <a:spcPts val="1800"/>
              </a:lnSpc>
              <a:tabLst>
                <a:tab pos="101600" algn="l"/>
              </a:tabLst>
            </a:pPr>
            <a:r>
              <a:rPr lang="en-US" altLang="zh-CN" sz="1405" b="1" dirty="0">
                <a:solidFill>
                  <a:srgbClr val="ECCD5E"/>
                </a:solidFill>
                <a:latin typeface="微软雅黑" panose="020B0503020204020204" charset="-122"/>
                <a:cs typeface="微软雅黑" panose="020B0503020204020204" charset="-122"/>
              </a:rPr>
              <a:t>3D浮雕打印定制系列</a:t>
            </a:r>
            <a:endParaRPr lang="en-US" altLang="zh-CN" sz="1405" b="1" dirty="0">
              <a:solidFill>
                <a:srgbClr val="F4D35E"/>
              </a:solidFill>
              <a:latin typeface="微软雅黑" panose="020B0503020204020204" charset="-122"/>
              <a:cs typeface="微软雅黑" panose="020B0503020204020204" charset="-122"/>
            </a:endParaRPr>
          </a:p>
        </p:txBody>
      </p:sp>
      <p:sp>
        <p:nvSpPr>
          <p:cNvPr id="33" name="TextBox 1"/>
          <p:cNvSpPr txBox="1"/>
          <p:nvPr/>
        </p:nvSpPr>
        <p:spPr>
          <a:xfrm>
            <a:off x="5772150" y="3616325"/>
            <a:ext cx="1699260" cy="276225"/>
          </a:xfrm>
          <a:prstGeom prst="rect">
            <a:avLst/>
          </a:prstGeom>
          <a:noFill/>
        </p:spPr>
        <p:txBody>
          <a:bodyPr wrap="none" lIns="0" tIns="0" rIns="0" rtlCol="0">
            <a:spAutoFit/>
          </a:bodyPr>
          <a:lstStyle/>
          <a:p>
            <a:pPr algn="ctr">
              <a:lnSpc>
                <a:spcPts val="1800"/>
              </a:lnSpc>
              <a:tabLst>
                <a:tab pos="25400" algn="l"/>
                <a:tab pos="76200" algn="l"/>
              </a:tabLst>
            </a:pPr>
            <a:r>
              <a:rPr lang="en-US" altLang="zh-CN" dirty="0"/>
              <a:t>		</a:t>
            </a:r>
            <a:r>
              <a:rPr lang="en-US" altLang="zh-CN" sz="1405" b="1" dirty="0">
                <a:solidFill>
                  <a:srgbClr val="ECCD5E"/>
                </a:solidFill>
                <a:latin typeface="微软雅黑" panose="020B0503020204020204" charset="-122"/>
                <a:cs typeface="微软雅黑" panose="020B0503020204020204" charset="-122"/>
              </a:rPr>
              <a:t>可伸缩万向轮行李箱</a:t>
            </a:r>
            <a:endParaRPr lang="en-US" altLang="zh-CN" sz="1405" b="1" dirty="0">
              <a:solidFill>
                <a:srgbClr val="EC5439"/>
              </a:solidFill>
              <a:latin typeface="微软雅黑" panose="020B0503020204020204" charset="-122"/>
              <a:cs typeface="微软雅黑" panose="020B0503020204020204" charset="-122"/>
            </a:endParaRPr>
          </a:p>
        </p:txBody>
      </p:sp>
      <p:pic>
        <p:nvPicPr>
          <p:cNvPr id="14" name="图片 13" descr="矩形 10 拷贝 3"/>
          <p:cNvPicPr>
            <a:picLocks noChangeAspect="1"/>
          </p:cNvPicPr>
          <p:nvPr/>
        </p:nvPicPr>
        <p:blipFill>
          <a:blip r:embed="rId5"/>
          <a:stretch>
            <a:fillRect/>
          </a:stretch>
        </p:blipFill>
        <p:spPr>
          <a:xfrm>
            <a:off x="160655" y="377825"/>
            <a:ext cx="3603625" cy="198120"/>
          </a:xfrm>
          <a:prstGeom prst="rect">
            <a:avLst/>
          </a:prstGeom>
        </p:spPr>
      </p:pic>
      <p:sp>
        <p:nvSpPr>
          <p:cNvPr id="18" name="文本框 17"/>
          <p:cNvSpPr txBox="1"/>
          <p:nvPr/>
        </p:nvSpPr>
        <p:spPr>
          <a:xfrm>
            <a:off x="1300480" y="316230"/>
            <a:ext cx="1480820" cy="321945"/>
          </a:xfrm>
          <a:prstGeom prst="rect">
            <a:avLst/>
          </a:prstGeom>
          <a:noFill/>
        </p:spPr>
        <p:txBody>
          <a:bodyPr wrap="square" rtlCol="0">
            <a:spAutoFit/>
          </a:bodyPr>
          <a:lstStyle/>
          <a:p>
            <a:r>
              <a:rPr lang="zh-CN" altLang="en-US" sz="1500" b="1">
                <a:solidFill>
                  <a:srgbClr val="F4D35E"/>
                </a:solidFill>
                <a:latin typeface="微软雅黑" panose="020B0503020204020204" charset="-122"/>
                <a:ea typeface="微软雅黑" panose="020B0503020204020204" charset="-122"/>
              </a:rPr>
              <a:t>核心产品介绍</a:t>
            </a:r>
          </a:p>
        </p:txBody>
      </p:sp>
      <p:sp>
        <p:nvSpPr>
          <p:cNvPr id="19" name="文本框 18"/>
          <p:cNvSpPr txBox="1"/>
          <p:nvPr/>
        </p:nvSpPr>
        <p:spPr>
          <a:xfrm>
            <a:off x="1485900" y="4044950"/>
            <a:ext cx="1805940" cy="307975"/>
          </a:xfrm>
          <a:prstGeom prst="rect">
            <a:avLst/>
          </a:prstGeom>
          <a:noFill/>
        </p:spPr>
        <p:txBody>
          <a:bodyPr wrap="none" rtlCol="0" anchor="t">
            <a:spAutoFit/>
          </a:bodyPr>
          <a:lstStyle/>
          <a:p>
            <a:r>
              <a:rPr lang="en-US" altLang="zh-CN" sz="1410" b="1" dirty="0">
                <a:solidFill>
                  <a:srgbClr val="F4D35E"/>
                </a:solidFill>
                <a:latin typeface="微软雅黑" panose="020B0503020204020204" charset="-122"/>
                <a:cs typeface="微软雅黑" panose="020B0503020204020204" charset="-122"/>
                <a:sym typeface="+mn-ea"/>
              </a:rPr>
              <a:t>满足</a:t>
            </a:r>
            <a:r>
              <a:rPr lang="en-US" altLang="zh-CN" sz="1410" b="1" dirty="0">
                <a:solidFill>
                  <a:srgbClr val="EC5439"/>
                </a:solidFill>
                <a:latin typeface="微软雅黑" panose="020B0503020204020204" charset="-122"/>
                <a:cs typeface="微软雅黑" panose="020B0503020204020204" charset="-122"/>
                <a:sym typeface="+mn-ea"/>
              </a:rPr>
              <a:t>个性化定制</a:t>
            </a:r>
            <a:r>
              <a:rPr lang="en-US" altLang="zh-CN" sz="1410" b="1" dirty="0">
                <a:solidFill>
                  <a:srgbClr val="F4D35E"/>
                </a:solidFill>
                <a:latin typeface="微软雅黑" panose="020B0503020204020204" charset="-122"/>
                <a:cs typeface="微软雅黑" panose="020B0503020204020204" charset="-122"/>
                <a:sym typeface="+mn-ea"/>
              </a:rPr>
              <a:t>需求</a:t>
            </a:r>
            <a:endParaRPr lang="zh-CN" altLang="en-US" sz="1410"/>
          </a:p>
        </p:txBody>
      </p:sp>
      <p:sp>
        <p:nvSpPr>
          <p:cNvPr id="20" name="文本框 19"/>
          <p:cNvSpPr txBox="1"/>
          <p:nvPr/>
        </p:nvSpPr>
        <p:spPr>
          <a:xfrm>
            <a:off x="1485900" y="4435475"/>
            <a:ext cx="1986280" cy="398780"/>
          </a:xfrm>
          <a:prstGeom prst="rect">
            <a:avLst/>
          </a:prstGeom>
          <a:noFill/>
        </p:spPr>
        <p:txBody>
          <a:bodyPr wrap="none" rtlCol="0" anchor="t">
            <a:spAutoFit/>
          </a:bodyPr>
          <a:lstStyle/>
          <a:p>
            <a:pPr>
              <a:lnSpc>
                <a:spcPts val="2400"/>
              </a:lnSpc>
              <a:tabLst>
                <a:tab pos="101600" algn="l"/>
              </a:tabLst>
            </a:pPr>
            <a:r>
              <a:rPr lang="zh-CN" altLang="en-US" sz="1410" b="1" dirty="0">
                <a:solidFill>
                  <a:srgbClr val="F4D35E"/>
                </a:solidFill>
                <a:latin typeface="微软雅黑" panose="020B0503020204020204" charset="-122"/>
                <a:cs typeface="微软雅黑" panose="020B0503020204020204" charset="-122"/>
                <a:sym typeface="+mn-ea"/>
              </a:rPr>
              <a:t>色彩丰富，出品速度快</a:t>
            </a:r>
          </a:p>
        </p:txBody>
      </p:sp>
      <p:sp>
        <p:nvSpPr>
          <p:cNvPr id="21" name="文本框 20"/>
          <p:cNvSpPr txBox="1"/>
          <p:nvPr/>
        </p:nvSpPr>
        <p:spPr>
          <a:xfrm>
            <a:off x="4762500" y="4044950"/>
            <a:ext cx="3609340" cy="307975"/>
          </a:xfrm>
          <a:prstGeom prst="rect">
            <a:avLst/>
          </a:prstGeom>
          <a:noFill/>
        </p:spPr>
        <p:txBody>
          <a:bodyPr wrap="none" rtlCol="0" anchor="t">
            <a:spAutoFit/>
          </a:bodyPr>
          <a:lstStyle/>
          <a:p>
            <a:pPr algn="l"/>
            <a:r>
              <a:rPr lang="en-US" altLang="zh-CN" sz="1410" b="1" dirty="0">
                <a:solidFill>
                  <a:srgbClr val="F4D35E"/>
                </a:solidFill>
                <a:latin typeface="微软雅黑" panose="020B0503020204020204" charset="-122"/>
                <a:cs typeface="微软雅黑" panose="020B0503020204020204" charset="-122"/>
                <a:sym typeface="+mn-ea"/>
              </a:rPr>
              <a:t>轮子</a:t>
            </a:r>
            <a:r>
              <a:rPr lang="en-US" altLang="zh-CN" sz="1410" b="1" dirty="0">
                <a:solidFill>
                  <a:srgbClr val="EC5439"/>
                </a:solidFill>
                <a:latin typeface="微软雅黑" panose="020B0503020204020204" charset="-122"/>
                <a:cs typeface="微软雅黑" panose="020B0503020204020204" charset="-122"/>
                <a:sym typeface="+mn-ea"/>
              </a:rPr>
              <a:t>可伸缩</a:t>
            </a:r>
            <a:r>
              <a:rPr lang="en-US" altLang="zh-CN" sz="1410" b="1" dirty="0">
                <a:solidFill>
                  <a:srgbClr val="F4D35E"/>
                </a:solidFill>
                <a:latin typeface="微软雅黑" panose="020B0503020204020204" charset="-122"/>
                <a:cs typeface="微软雅黑" panose="020B0503020204020204" charset="-122"/>
                <a:sym typeface="+mn-ea"/>
              </a:rPr>
              <a:t>，</a:t>
            </a:r>
            <a:r>
              <a:rPr lang="en-US" altLang="zh-CN" sz="1410" b="1" dirty="0">
                <a:solidFill>
                  <a:srgbClr val="EC5439"/>
                </a:solidFill>
                <a:latin typeface="微软雅黑" panose="020B0503020204020204" charset="-122"/>
                <a:cs typeface="微软雅黑" panose="020B0503020204020204" charset="-122"/>
                <a:sym typeface="+mn-ea"/>
              </a:rPr>
              <a:t>调节</a:t>
            </a:r>
            <a:r>
              <a:rPr lang="en-US" altLang="zh-CN" sz="1410" b="1" dirty="0">
                <a:solidFill>
                  <a:srgbClr val="F4D35E"/>
                </a:solidFill>
                <a:latin typeface="微软雅黑" panose="020B0503020204020204" charset="-122"/>
                <a:cs typeface="微软雅黑" panose="020B0503020204020204" charset="-122"/>
                <a:sym typeface="+mn-ea"/>
              </a:rPr>
              <a:t>不同档位，</a:t>
            </a:r>
            <a:r>
              <a:rPr lang="en-US" altLang="zh-CN" sz="1410" b="1" dirty="0">
                <a:solidFill>
                  <a:srgbClr val="EC5439"/>
                </a:solidFill>
                <a:latin typeface="微软雅黑" panose="020B0503020204020204" charset="-122"/>
                <a:cs typeface="微软雅黑" panose="020B0503020204020204" charset="-122"/>
                <a:sym typeface="+mn-ea"/>
              </a:rPr>
              <a:t>抵抗暴力</a:t>
            </a:r>
            <a:r>
              <a:rPr lang="en-US" altLang="zh-CN" sz="1410" b="1" dirty="0">
                <a:solidFill>
                  <a:srgbClr val="F4D35E"/>
                </a:solidFill>
                <a:latin typeface="微软雅黑" panose="020B0503020204020204" charset="-122"/>
                <a:cs typeface="微软雅黑" panose="020B0503020204020204" charset="-122"/>
                <a:sym typeface="+mn-ea"/>
              </a:rPr>
              <a:t>冲击</a:t>
            </a:r>
            <a:endParaRPr lang="zh-CN" altLang="en-US" sz="1410"/>
          </a:p>
        </p:txBody>
      </p:sp>
      <p:sp>
        <p:nvSpPr>
          <p:cNvPr id="22" name="文本框 21"/>
          <p:cNvSpPr txBox="1"/>
          <p:nvPr/>
        </p:nvSpPr>
        <p:spPr>
          <a:xfrm>
            <a:off x="4762500" y="4435475"/>
            <a:ext cx="4150360" cy="398780"/>
          </a:xfrm>
          <a:prstGeom prst="rect">
            <a:avLst/>
          </a:prstGeom>
          <a:noFill/>
        </p:spPr>
        <p:txBody>
          <a:bodyPr wrap="none" rtlCol="0" anchor="t">
            <a:spAutoFit/>
          </a:bodyPr>
          <a:lstStyle/>
          <a:p>
            <a:pPr algn="l">
              <a:lnSpc>
                <a:spcPts val="2400"/>
              </a:lnSpc>
              <a:tabLst>
                <a:tab pos="101600" algn="l"/>
              </a:tabLst>
            </a:pPr>
            <a:r>
              <a:rPr lang="en-US" altLang="zh-CN" sz="1410" b="1" dirty="0">
                <a:solidFill>
                  <a:srgbClr val="F4D35E"/>
                </a:solidFill>
                <a:latin typeface="微软雅黑" panose="020B0503020204020204" charset="-122"/>
                <a:cs typeface="微软雅黑" panose="020B0503020204020204" charset="-122"/>
                <a:sym typeface="+mn-ea"/>
              </a:rPr>
              <a:t>伸缩前、伸缩后</a:t>
            </a:r>
            <a:r>
              <a:rPr lang="en-US" altLang="zh-CN" sz="1410" b="1" dirty="0">
                <a:solidFill>
                  <a:srgbClr val="EC5439"/>
                </a:solidFill>
                <a:latin typeface="微软雅黑" panose="020B0503020204020204" charset="-122"/>
                <a:cs typeface="微软雅黑" panose="020B0503020204020204" charset="-122"/>
                <a:sym typeface="+mn-ea"/>
              </a:rPr>
              <a:t>均可</a:t>
            </a:r>
            <a:r>
              <a:rPr lang="en-US" altLang="zh-CN" sz="1410" b="1" dirty="0">
                <a:solidFill>
                  <a:srgbClr val="F4D35E"/>
                </a:solidFill>
                <a:latin typeface="微软雅黑" panose="020B0503020204020204" charset="-122"/>
                <a:cs typeface="微软雅黑" panose="020B0503020204020204" charset="-122"/>
                <a:sym typeface="+mn-ea"/>
              </a:rPr>
              <a:t>实现</a:t>
            </a:r>
            <a:r>
              <a:rPr lang="en-US" altLang="zh-CN" sz="1410" b="1" dirty="0">
                <a:solidFill>
                  <a:srgbClr val="EC5439"/>
                </a:solidFill>
                <a:latin typeface="微软雅黑" panose="020B0503020204020204" charset="-122"/>
                <a:cs typeface="微软雅黑" panose="020B0503020204020204" charset="-122"/>
                <a:sym typeface="+mn-ea"/>
              </a:rPr>
              <a:t>万向转动</a:t>
            </a:r>
            <a:r>
              <a:rPr lang="zh-CN" altLang="en-US" sz="1410" b="1" dirty="0">
                <a:solidFill>
                  <a:srgbClr val="EC5439"/>
                </a:solidFill>
                <a:latin typeface="微软雅黑" panose="020B0503020204020204" charset="-122"/>
                <a:cs typeface="微软雅黑" panose="020B0503020204020204" charset="-122"/>
                <a:sym typeface="+mn-ea"/>
              </a:rPr>
              <a:t>。</a:t>
            </a:r>
            <a:r>
              <a:rPr lang="zh-CN" altLang="en-US" sz="1410" b="1" dirty="0">
                <a:solidFill>
                  <a:srgbClr val="F4D35E"/>
                </a:solidFill>
                <a:latin typeface="微软雅黑" panose="020B0503020204020204" charset="-122"/>
                <a:cs typeface="微软雅黑" panose="020B0503020204020204" charset="-122"/>
                <a:sym typeface="+mn-ea"/>
              </a:rPr>
              <a:t>提高涉水高度</a:t>
            </a:r>
          </a:p>
        </p:txBody>
      </p:sp>
      <p:sp>
        <p:nvSpPr>
          <p:cNvPr id="23" name="Freeform 3"/>
          <p:cNvSpPr/>
          <p:nvPr/>
        </p:nvSpPr>
        <p:spPr>
          <a:xfrm>
            <a:off x="1192530" y="3990975"/>
            <a:ext cx="359410" cy="33909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3"/>
          <p:cNvSpPr/>
          <p:nvPr/>
        </p:nvSpPr>
        <p:spPr>
          <a:xfrm>
            <a:off x="1192530" y="4420870"/>
            <a:ext cx="359410" cy="33909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Freeform 3"/>
          <p:cNvSpPr/>
          <p:nvPr/>
        </p:nvSpPr>
        <p:spPr>
          <a:xfrm>
            <a:off x="4448175" y="3990975"/>
            <a:ext cx="359410" cy="33909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Freeform 3"/>
          <p:cNvSpPr/>
          <p:nvPr/>
        </p:nvSpPr>
        <p:spPr>
          <a:xfrm>
            <a:off x="4448175" y="4420870"/>
            <a:ext cx="359410" cy="33909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descr="LOGO01"/>
          <p:cNvPicPr>
            <a:picLocks noChangeAspect="1"/>
          </p:cNvPicPr>
          <p:nvPr/>
        </p:nvPicPr>
        <p:blipFill>
          <a:blip r:embed="rId6"/>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reeform 3"/>
          <p:cNvSpPr/>
          <p:nvPr/>
        </p:nvSpPr>
        <p:spPr>
          <a:xfrm>
            <a:off x="2263139" y="1591055"/>
            <a:ext cx="141732" cy="307848"/>
          </a:xfrm>
          <a:custGeom>
            <a:avLst/>
            <a:gdLst>
              <a:gd name="connsiteX0" fmla="*/ 0 w 141732"/>
              <a:gd name="connsiteY0" fmla="*/ 307848 h 307848"/>
              <a:gd name="connsiteX1" fmla="*/ 70866 w 141732"/>
              <a:gd name="connsiteY1" fmla="*/ 0 h 307848"/>
              <a:gd name="connsiteX2" fmla="*/ 141732 w 141732"/>
              <a:gd name="connsiteY2" fmla="*/ 307848 h 307848"/>
              <a:gd name="connsiteX3" fmla="*/ 0 w 141732"/>
              <a:gd name="connsiteY3" fmla="*/ 307848 h 307848"/>
            </a:gdLst>
            <a:ahLst/>
            <a:cxnLst>
              <a:cxn ang="0">
                <a:pos x="connsiteX0" y="connsiteY0"/>
              </a:cxn>
              <a:cxn ang="1">
                <a:pos x="connsiteX1" y="connsiteY1"/>
              </a:cxn>
              <a:cxn ang="2">
                <a:pos x="connsiteX2" y="connsiteY2"/>
              </a:cxn>
              <a:cxn ang="3">
                <a:pos x="connsiteX3" y="connsiteY3"/>
              </a:cxn>
            </a:cxnLst>
            <a:rect l="l" t="t" r="r" b="b"/>
            <a:pathLst>
              <a:path w="141732" h="307848">
                <a:moveTo>
                  <a:pt x="0" y="307848"/>
                </a:moveTo>
                <a:lnTo>
                  <a:pt x="70866" y="0"/>
                </a:lnTo>
                <a:lnTo>
                  <a:pt x="141732" y="307848"/>
                </a:lnTo>
                <a:lnTo>
                  <a:pt x="0" y="307848"/>
                </a:lnTo>
              </a:path>
            </a:pathLst>
          </a:custGeom>
          <a:solidFill>
            <a:srgbClr val="F1C42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2256789" y="1584705"/>
            <a:ext cx="154432" cy="320548"/>
          </a:xfrm>
          <a:custGeom>
            <a:avLst/>
            <a:gdLst>
              <a:gd name="connsiteX0" fmla="*/ 6350 w 154432"/>
              <a:gd name="connsiteY0" fmla="*/ 314198 h 320548"/>
              <a:gd name="connsiteX1" fmla="*/ 77216 w 154432"/>
              <a:gd name="connsiteY1" fmla="*/ 6350 h 320548"/>
              <a:gd name="connsiteX2" fmla="*/ 148082 w 154432"/>
              <a:gd name="connsiteY2" fmla="*/ 314198 h 320548"/>
              <a:gd name="connsiteX3" fmla="*/ 6350 w 154432"/>
              <a:gd name="connsiteY3" fmla="*/ 314198 h 320548"/>
            </a:gdLst>
            <a:ahLst/>
            <a:cxnLst>
              <a:cxn ang="0">
                <a:pos x="connsiteX0" y="connsiteY0"/>
              </a:cxn>
              <a:cxn ang="1">
                <a:pos x="connsiteX1" y="connsiteY1"/>
              </a:cxn>
              <a:cxn ang="2">
                <a:pos x="connsiteX2" y="connsiteY2"/>
              </a:cxn>
              <a:cxn ang="3">
                <a:pos x="connsiteX3" y="connsiteY3"/>
              </a:cxn>
            </a:cxnLst>
            <a:rect l="l" t="t" r="r" b="b"/>
            <a:pathLst>
              <a:path w="154432" h="320548">
                <a:moveTo>
                  <a:pt x="6350" y="314198"/>
                </a:moveTo>
                <a:lnTo>
                  <a:pt x="77216" y="6350"/>
                </a:lnTo>
                <a:lnTo>
                  <a:pt x="148082" y="314198"/>
                </a:lnTo>
                <a:lnTo>
                  <a:pt x="6350" y="314198"/>
                </a:lnTo>
              </a:path>
            </a:pathLst>
          </a:custGeom>
          <a:solidFill>
            <a:srgbClr val="000000">
              <a:alpha val="0"/>
            </a:srgbClr>
          </a:solidFill>
          <a:ln w="12700">
            <a:solidFill>
              <a:srgbClr val="ECCD5E">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3"/>
          <p:cNvSpPr/>
          <p:nvPr/>
        </p:nvSpPr>
        <p:spPr>
          <a:xfrm>
            <a:off x="2263139" y="2127504"/>
            <a:ext cx="138684" cy="307848"/>
          </a:xfrm>
          <a:custGeom>
            <a:avLst/>
            <a:gdLst>
              <a:gd name="connsiteX0" fmla="*/ 0 w 138684"/>
              <a:gd name="connsiteY0" fmla="*/ 307847 h 307848"/>
              <a:gd name="connsiteX1" fmla="*/ 69342 w 138684"/>
              <a:gd name="connsiteY1" fmla="*/ 0 h 307848"/>
              <a:gd name="connsiteX2" fmla="*/ 138683 w 138684"/>
              <a:gd name="connsiteY2" fmla="*/ 307847 h 307848"/>
              <a:gd name="connsiteX3" fmla="*/ 0 w 138684"/>
              <a:gd name="connsiteY3" fmla="*/ 307847 h 307848"/>
            </a:gdLst>
            <a:ahLst/>
            <a:cxnLst>
              <a:cxn ang="0">
                <a:pos x="connsiteX0" y="connsiteY0"/>
              </a:cxn>
              <a:cxn ang="1">
                <a:pos x="connsiteX1" y="connsiteY1"/>
              </a:cxn>
              <a:cxn ang="2">
                <a:pos x="connsiteX2" y="connsiteY2"/>
              </a:cxn>
              <a:cxn ang="3">
                <a:pos x="connsiteX3" y="connsiteY3"/>
              </a:cxn>
            </a:cxnLst>
            <a:rect l="l" t="t" r="r" b="b"/>
            <a:pathLst>
              <a:path w="138684" h="307848">
                <a:moveTo>
                  <a:pt x="0" y="307847"/>
                </a:moveTo>
                <a:lnTo>
                  <a:pt x="69342" y="0"/>
                </a:lnTo>
                <a:lnTo>
                  <a:pt x="138683" y="307847"/>
                </a:lnTo>
                <a:lnTo>
                  <a:pt x="0" y="307847"/>
                </a:lnTo>
              </a:path>
            </a:pathLst>
          </a:custGeom>
          <a:solidFill>
            <a:srgbClr val="F1C42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2256789" y="2121154"/>
            <a:ext cx="151384" cy="320548"/>
          </a:xfrm>
          <a:custGeom>
            <a:avLst/>
            <a:gdLst>
              <a:gd name="connsiteX0" fmla="*/ 6350 w 151384"/>
              <a:gd name="connsiteY0" fmla="*/ 314197 h 320548"/>
              <a:gd name="connsiteX1" fmla="*/ 75692 w 151384"/>
              <a:gd name="connsiteY1" fmla="*/ 6350 h 320548"/>
              <a:gd name="connsiteX2" fmla="*/ 145033 w 151384"/>
              <a:gd name="connsiteY2" fmla="*/ 314197 h 320548"/>
              <a:gd name="connsiteX3" fmla="*/ 6350 w 151384"/>
              <a:gd name="connsiteY3" fmla="*/ 314197 h 320548"/>
            </a:gdLst>
            <a:ahLst/>
            <a:cxnLst>
              <a:cxn ang="0">
                <a:pos x="connsiteX0" y="connsiteY0"/>
              </a:cxn>
              <a:cxn ang="1">
                <a:pos x="connsiteX1" y="connsiteY1"/>
              </a:cxn>
              <a:cxn ang="2">
                <a:pos x="connsiteX2" y="connsiteY2"/>
              </a:cxn>
              <a:cxn ang="3">
                <a:pos x="connsiteX3" y="connsiteY3"/>
              </a:cxn>
            </a:cxnLst>
            <a:rect l="l" t="t" r="r" b="b"/>
            <a:pathLst>
              <a:path w="151384" h="320548">
                <a:moveTo>
                  <a:pt x="6350" y="314197"/>
                </a:moveTo>
                <a:lnTo>
                  <a:pt x="75692" y="6350"/>
                </a:lnTo>
                <a:lnTo>
                  <a:pt x="145033" y="314197"/>
                </a:lnTo>
                <a:lnTo>
                  <a:pt x="6350" y="314197"/>
                </a:lnTo>
              </a:path>
            </a:pathLst>
          </a:custGeom>
          <a:solidFill>
            <a:srgbClr val="000000">
              <a:alpha val="0"/>
            </a:srgbClr>
          </a:solidFill>
          <a:ln w="12700">
            <a:solidFill>
              <a:srgbClr val="ECCD5E">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3"/>
          <p:cNvSpPr/>
          <p:nvPr/>
        </p:nvSpPr>
        <p:spPr>
          <a:xfrm>
            <a:off x="6286500" y="3899915"/>
            <a:ext cx="178308" cy="306324"/>
          </a:xfrm>
          <a:custGeom>
            <a:avLst/>
            <a:gdLst>
              <a:gd name="connsiteX0" fmla="*/ 0 w 178308"/>
              <a:gd name="connsiteY0" fmla="*/ 306324 h 306324"/>
              <a:gd name="connsiteX1" fmla="*/ 89153 w 178308"/>
              <a:gd name="connsiteY1" fmla="*/ 0 h 306324"/>
              <a:gd name="connsiteX2" fmla="*/ 178308 w 178308"/>
              <a:gd name="connsiteY2" fmla="*/ 306324 h 306324"/>
              <a:gd name="connsiteX3" fmla="*/ 0 w 178308"/>
              <a:gd name="connsiteY3" fmla="*/ 306324 h 306324"/>
            </a:gdLst>
            <a:ahLst/>
            <a:cxnLst>
              <a:cxn ang="0">
                <a:pos x="connsiteX0" y="connsiteY0"/>
              </a:cxn>
              <a:cxn ang="1">
                <a:pos x="connsiteX1" y="connsiteY1"/>
              </a:cxn>
              <a:cxn ang="2">
                <a:pos x="connsiteX2" y="connsiteY2"/>
              </a:cxn>
              <a:cxn ang="3">
                <a:pos x="connsiteX3" y="connsiteY3"/>
              </a:cxn>
            </a:cxnLst>
            <a:rect l="l" t="t" r="r" b="b"/>
            <a:pathLst>
              <a:path w="178308" h="306324">
                <a:moveTo>
                  <a:pt x="0" y="306324"/>
                </a:moveTo>
                <a:lnTo>
                  <a:pt x="89153" y="0"/>
                </a:lnTo>
                <a:lnTo>
                  <a:pt x="178308" y="306324"/>
                </a:lnTo>
                <a:lnTo>
                  <a:pt x="0" y="306324"/>
                </a:lnTo>
              </a:path>
            </a:pathLst>
          </a:custGeom>
          <a:solidFill>
            <a:srgbClr val="F1C42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6280150" y="3893565"/>
            <a:ext cx="191008" cy="319024"/>
          </a:xfrm>
          <a:custGeom>
            <a:avLst/>
            <a:gdLst>
              <a:gd name="connsiteX0" fmla="*/ 6350 w 191008"/>
              <a:gd name="connsiteY0" fmla="*/ 312674 h 319024"/>
              <a:gd name="connsiteX1" fmla="*/ 95503 w 191008"/>
              <a:gd name="connsiteY1" fmla="*/ 6350 h 319024"/>
              <a:gd name="connsiteX2" fmla="*/ 184658 w 191008"/>
              <a:gd name="connsiteY2" fmla="*/ 312674 h 319024"/>
              <a:gd name="connsiteX3" fmla="*/ 6350 w 191008"/>
              <a:gd name="connsiteY3" fmla="*/ 312674 h 319024"/>
            </a:gdLst>
            <a:ahLst/>
            <a:cxnLst>
              <a:cxn ang="0">
                <a:pos x="connsiteX0" y="connsiteY0"/>
              </a:cxn>
              <a:cxn ang="1">
                <a:pos x="connsiteX1" y="connsiteY1"/>
              </a:cxn>
              <a:cxn ang="2">
                <a:pos x="connsiteX2" y="connsiteY2"/>
              </a:cxn>
              <a:cxn ang="3">
                <a:pos x="connsiteX3" y="connsiteY3"/>
              </a:cxn>
            </a:cxnLst>
            <a:rect l="l" t="t" r="r" b="b"/>
            <a:pathLst>
              <a:path w="191008" h="319024">
                <a:moveTo>
                  <a:pt x="6350" y="312674"/>
                </a:moveTo>
                <a:lnTo>
                  <a:pt x="95503" y="6350"/>
                </a:lnTo>
                <a:lnTo>
                  <a:pt x="184658" y="312674"/>
                </a:lnTo>
                <a:lnTo>
                  <a:pt x="6350" y="312674"/>
                </a:lnTo>
              </a:path>
            </a:pathLst>
          </a:custGeom>
          <a:solidFill>
            <a:srgbClr val="000000">
              <a:alpha val="0"/>
            </a:srgbClr>
          </a:solidFill>
          <a:ln w="12700">
            <a:solidFill>
              <a:srgbClr val="ECCD5E">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3"/>
          <p:cNvSpPr/>
          <p:nvPr/>
        </p:nvSpPr>
        <p:spPr>
          <a:xfrm>
            <a:off x="6284976" y="4352544"/>
            <a:ext cx="173735" cy="307847"/>
          </a:xfrm>
          <a:custGeom>
            <a:avLst/>
            <a:gdLst>
              <a:gd name="connsiteX0" fmla="*/ 0 w 173735"/>
              <a:gd name="connsiteY0" fmla="*/ 307847 h 307847"/>
              <a:gd name="connsiteX1" fmla="*/ 86867 w 173735"/>
              <a:gd name="connsiteY1" fmla="*/ 0 h 307847"/>
              <a:gd name="connsiteX2" fmla="*/ 173735 w 173735"/>
              <a:gd name="connsiteY2" fmla="*/ 307847 h 307847"/>
              <a:gd name="connsiteX3" fmla="*/ 0 w 173735"/>
              <a:gd name="connsiteY3" fmla="*/ 307847 h 307847"/>
            </a:gdLst>
            <a:ahLst/>
            <a:cxnLst>
              <a:cxn ang="0">
                <a:pos x="connsiteX0" y="connsiteY0"/>
              </a:cxn>
              <a:cxn ang="1">
                <a:pos x="connsiteX1" y="connsiteY1"/>
              </a:cxn>
              <a:cxn ang="2">
                <a:pos x="connsiteX2" y="connsiteY2"/>
              </a:cxn>
              <a:cxn ang="3">
                <a:pos x="connsiteX3" y="connsiteY3"/>
              </a:cxn>
            </a:cxnLst>
            <a:rect l="l" t="t" r="r" b="b"/>
            <a:pathLst>
              <a:path w="173735" h="307847">
                <a:moveTo>
                  <a:pt x="0" y="307847"/>
                </a:moveTo>
                <a:lnTo>
                  <a:pt x="86867" y="0"/>
                </a:lnTo>
                <a:lnTo>
                  <a:pt x="173735" y="307847"/>
                </a:lnTo>
                <a:lnTo>
                  <a:pt x="0" y="307847"/>
                </a:lnTo>
              </a:path>
            </a:pathLst>
          </a:custGeom>
          <a:solidFill>
            <a:srgbClr val="F1C428">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3"/>
          <p:cNvSpPr/>
          <p:nvPr/>
        </p:nvSpPr>
        <p:spPr>
          <a:xfrm>
            <a:off x="6278626" y="4346194"/>
            <a:ext cx="186435" cy="320547"/>
          </a:xfrm>
          <a:custGeom>
            <a:avLst/>
            <a:gdLst>
              <a:gd name="connsiteX0" fmla="*/ 6350 w 186435"/>
              <a:gd name="connsiteY0" fmla="*/ 314197 h 320547"/>
              <a:gd name="connsiteX1" fmla="*/ 93217 w 186435"/>
              <a:gd name="connsiteY1" fmla="*/ 6350 h 320547"/>
              <a:gd name="connsiteX2" fmla="*/ 180085 w 186435"/>
              <a:gd name="connsiteY2" fmla="*/ 314197 h 320547"/>
              <a:gd name="connsiteX3" fmla="*/ 6350 w 186435"/>
              <a:gd name="connsiteY3" fmla="*/ 314197 h 320547"/>
            </a:gdLst>
            <a:ahLst/>
            <a:cxnLst>
              <a:cxn ang="0">
                <a:pos x="connsiteX0" y="connsiteY0"/>
              </a:cxn>
              <a:cxn ang="1">
                <a:pos x="connsiteX1" y="connsiteY1"/>
              </a:cxn>
              <a:cxn ang="2">
                <a:pos x="connsiteX2" y="connsiteY2"/>
              </a:cxn>
              <a:cxn ang="3">
                <a:pos x="connsiteX3" y="connsiteY3"/>
              </a:cxn>
            </a:cxnLst>
            <a:rect l="l" t="t" r="r" b="b"/>
            <a:pathLst>
              <a:path w="186435" h="320547">
                <a:moveTo>
                  <a:pt x="6350" y="314197"/>
                </a:moveTo>
                <a:lnTo>
                  <a:pt x="93217" y="6350"/>
                </a:lnTo>
                <a:lnTo>
                  <a:pt x="180085" y="314197"/>
                </a:lnTo>
                <a:lnTo>
                  <a:pt x="6350" y="314197"/>
                </a:lnTo>
              </a:path>
            </a:pathLst>
          </a:custGeom>
          <a:solidFill>
            <a:srgbClr val="000000">
              <a:alpha val="0"/>
            </a:srgbClr>
          </a:solidFill>
          <a:ln w="12700">
            <a:solidFill>
              <a:srgbClr val="ECCD5E">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3"/>
          <p:cNvSpPr/>
          <p:nvPr/>
        </p:nvSpPr>
        <p:spPr>
          <a:xfrm>
            <a:off x="1997710" y="1001013"/>
            <a:ext cx="2373376" cy="390652"/>
          </a:xfrm>
          <a:custGeom>
            <a:avLst/>
            <a:gdLst>
              <a:gd name="connsiteX0" fmla="*/ 6350 w 2373376"/>
              <a:gd name="connsiteY0" fmla="*/ 44196 h 390652"/>
              <a:gd name="connsiteX1" fmla="*/ 44195 w 2373376"/>
              <a:gd name="connsiteY1" fmla="*/ 6350 h 390652"/>
              <a:gd name="connsiteX2" fmla="*/ 2329180 w 2373376"/>
              <a:gd name="connsiteY2" fmla="*/ 6350 h 390652"/>
              <a:gd name="connsiteX3" fmla="*/ 2367025 w 2373376"/>
              <a:gd name="connsiteY3" fmla="*/ 44196 h 390652"/>
              <a:gd name="connsiteX4" fmla="*/ 2367025 w 2373376"/>
              <a:gd name="connsiteY4" fmla="*/ 346455 h 390652"/>
              <a:gd name="connsiteX5" fmla="*/ 2329180 w 2373376"/>
              <a:gd name="connsiteY5" fmla="*/ 384302 h 390652"/>
              <a:gd name="connsiteX6" fmla="*/ 44195 w 2373376"/>
              <a:gd name="connsiteY6" fmla="*/ 384302 h 390652"/>
              <a:gd name="connsiteX7" fmla="*/ 6350 w 2373376"/>
              <a:gd name="connsiteY7" fmla="*/ 346455 h 390652"/>
              <a:gd name="connsiteX8" fmla="*/ 6350 w 2373376"/>
              <a:gd name="connsiteY8" fmla="*/ 44196 h 39065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373376" h="390652">
                <a:moveTo>
                  <a:pt x="6350" y="44196"/>
                </a:moveTo>
                <a:cubicBezTo>
                  <a:pt x="6350" y="23241"/>
                  <a:pt x="23241" y="6350"/>
                  <a:pt x="44195" y="6350"/>
                </a:cubicBezTo>
                <a:lnTo>
                  <a:pt x="2329180" y="6350"/>
                </a:lnTo>
                <a:cubicBezTo>
                  <a:pt x="2350135" y="6350"/>
                  <a:pt x="2367025" y="23241"/>
                  <a:pt x="2367025" y="44196"/>
                </a:cubicBezTo>
                <a:lnTo>
                  <a:pt x="2367025" y="346455"/>
                </a:lnTo>
                <a:cubicBezTo>
                  <a:pt x="2367025" y="367411"/>
                  <a:pt x="2350135" y="384302"/>
                  <a:pt x="2329180" y="384302"/>
                </a:cubicBezTo>
                <a:lnTo>
                  <a:pt x="44195" y="384302"/>
                </a:lnTo>
                <a:cubicBezTo>
                  <a:pt x="23241" y="384302"/>
                  <a:pt x="6350" y="367411"/>
                  <a:pt x="6350" y="346455"/>
                </a:cubicBezTo>
                <a:lnTo>
                  <a:pt x="6350" y="44196"/>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3"/>
          <p:cNvSpPr/>
          <p:nvPr/>
        </p:nvSpPr>
        <p:spPr>
          <a:xfrm>
            <a:off x="6278626" y="3357117"/>
            <a:ext cx="2373376" cy="389128"/>
          </a:xfrm>
          <a:custGeom>
            <a:avLst/>
            <a:gdLst>
              <a:gd name="connsiteX0" fmla="*/ 6350 w 2373376"/>
              <a:gd name="connsiteY0" fmla="*/ 43941 h 389128"/>
              <a:gd name="connsiteX1" fmla="*/ 43941 w 2373376"/>
              <a:gd name="connsiteY1" fmla="*/ 6350 h 389128"/>
              <a:gd name="connsiteX2" fmla="*/ 2329433 w 2373376"/>
              <a:gd name="connsiteY2" fmla="*/ 6350 h 389128"/>
              <a:gd name="connsiteX3" fmla="*/ 2367026 w 2373376"/>
              <a:gd name="connsiteY3" fmla="*/ 43941 h 389128"/>
              <a:gd name="connsiteX4" fmla="*/ 2367026 w 2373376"/>
              <a:gd name="connsiteY4" fmla="*/ 345185 h 389128"/>
              <a:gd name="connsiteX5" fmla="*/ 2329433 w 2373376"/>
              <a:gd name="connsiteY5" fmla="*/ 382778 h 389128"/>
              <a:gd name="connsiteX6" fmla="*/ 43941 w 2373376"/>
              <a:gd name="connsiteY6" fmla="*/ 382778 h 389128"/>
              <a:gd name="connsiteX7" fmla="*/ 6350 w 2373376"/>
              <a:gd name="connsiteY7" fmla="*/ 345185 h 389128"/>
              <a:gd name="connsiteX8" fmla="*/ 6350 w 2373376"/>
              <a:gd name="connsiteY8" fmla="*/ 43941 h 38912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373376" h="389128">
                <a:moveTo>
                  <a:pt x="6350" y="43941"/>
                </a:moveTo>
                <a:cubicBezTo>
                  <a:pt x="6350" y="23241"/>
                  <a:pt x="23240" y="6350"/>
                  <a:pt x="43941" y="6350"/>
                </a:cubicBezTo>
                <a:lnTo>
                  <a:pt x="2329433" y="6350"/>
                </a:lnTo>
                <a:cubicBezTo>
                  <a:pt x="2350134" y="6350"/>
                  <a:pt x="2367026" y="23241"/>
                  <a:pt x="2367026" y="43941"/>
                </a:cubicBezTo>
                <a:lnTo>
                  <a:pt x="2367026" y="345185"/>
                </a:lnTo>
                <a:cubicBezTo>
                  <a:pt x="2367026" y="365886"/>
                  <a:pt x="2350134" y="382778"/>
                  <a:pt x="2329433" y="382778"/>
                </a:cubicBezTo>
                <a:lnTo>
                  <a:pt x="43941" y="382778"/>
                </a:lnTo>
                <a:cubicBezTo>
                  <a:pt x="23240" y="382778"/>
                  <a:pt x="6350" y="365886"/>
                  <a:pt x="6350" y="345185"/>
                </a:cubicBezTo>
                <a:lnTo>
                  <a:pt x="6350" y="43941"/>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Picture 3"/>
          <p:cNvPicPr>
            <a:picLocks noChangeAspect="1" noChangeArrowheads="1"/>
          </p:cNvPicPr>
          <p:nvPr/>
        </p:nvPicPr>
        <p:blipFill>
          <a:blip r:embed="rId3"/>
          <a:srcRect/>
          <a:stretch>
            <a:fillRect/>
          </a:stretch>
        </p:blipFill>
        <p:spPr bwMode="auto">
          <a:xfrm>
            <a:off x="292100" y="1320800"/>
            <a:ext cx="4076700" cy="3352800"/>
          </a:xfrm>
          <a:prstGeom prst="rect">
            <a:avLst/>
          </a:prstGeom>
          <a:noFill/>
        </p:spPr>
      </p:pic>
      <p:pic>
        <p:nvPicPr>
          <p:cNvPr id="29" name="Picture 3"/>
          <p:cNvPicPr>
            <a:picLocks noChangeAspect="1" noChangeArrowheads="1"/>
          </p:cNvPicPr>
          <p:nvPr/>
        </p:nvPicPr>
        <p:blipFill>
          <a:blip r:embed="rId4"/>
          <a:srcRect/>
          <a:stretch>
            <a:fillRect/>
          </a:stretch>
        </p:blipFill>
        <p:spPr bwMode="auto">
          <a:xfrm>
            <a:off x="4394200" y="774700"/>
            <a:ext cx="4279900" cy="4368800"/>
          </a:xfrm>
          <a:prstGeom prst="rect">
            <a:avLst/>
          </a:prstGeom>
          <a:noFill/>
        </p:spPr>
      </p:pic>
      <p:sp>
        <p:nvSpPr>
          <p:cNvPr id="31" name="TextBox 1"/>
          <p:cNvSpPr txBox="1"/>
          <p:nvPr/>
        </p:nvSpPr>
        <p:spPr>
          <a:xfrm>
            <a:off x="2565400" y="1625600"/>
            <a:ext cx="1397000" cy="228600"/>
          </a:xfrm>
          <a:prstGeom prst="rect">
            <a:avLst/>
          </a:prstGeom>
          <a:noFill/>
        </p:spPr>
        <p:txBody>
          <a:bodyPr wrap="none" lIns="0" tIns="0" rIns="0" rtlCol="0">
            <a:spAutoFit/>
          </a:bodyPr>
          <a:lstStyle/>
          <a:p>
            <a:pPr>
              <a:lnSpc>
                <a:spcPts val="1800"/>
              </a:lnSpc>
            </a:pPr>
            <a:r>
              <a:rPr lang="en-US" altLang="zh-CN" sz="1405" b="1" dirty="0">
                <a:solidFill>
                  <a:srgbClr val="F4D35E"/>
                </a:solidFill>
                <a:latin typeface="微软雅黑" panose="020B0503020204020204" charset="-122"/>
                <a:cs typeface="微软雅黑" panose="020B0503020204020204" charset="-122"/>
              </a:rPr>
              <a:t>可浮起</a:t>
            </a:r>
            <a:r>
              <a:rPr lang="en-US" altLang="zh-CN" sz="1405" b="1" dirty="0">
                <a:solidFill>
                  <a:srgbClr val="EC5439"/>
                </a:solidFill>
                <a:latin typeface="微软雅黑" panose="020B0503020204020204" charset="-122"/>
                <a:cs typeface="微软雅黑" panose="020B0503020204020204" charset="-122"/>
              </a:rPr>
              <a:t>180斤</a:t>
            </a:r>
            <a:r>
              <a:rPr lang="en-US" altLang="zh-CN" sz="1405" b="1" dirty="0">
                <a:solidFill>
                  <a:srgbClr val="F4D35E"/>
                </a:solidFill>
                <a:latin typeface="微软雅黑" panose="020B0503020204020204" charset="-122"/>
                <a:cs typeface="微软雅黑" panose="020B0503020204020204" charset="-122"/>
              </a:rPr>
              <a:t>成人</a:t>
            </a:r>
          </a:p>
        </p:txBody>
      </p:sp>
      <p:sp>
        <p:nvSpPr>
          <p:cNvPr id="33" name="TextBox 1"/>
          <p:cNvSpPr txBox="1"/>
          <p:nvPr/>
        </p:nvSpPr>
        <p:spPr>
          <a:xfrm>
            <a:off x="2565400" y="2146300"/>
            <a:ext cx="1244600" cy="228600"/>
          </a:xfrm>
          <a:prstGeom prst="rect">
            <a:avLst/>
          </a:prstGeom>
          <a:noFill/>
        </p:spPr>
        <p:txBody>
          <a:bodyPr wrap="none" lIns="0" tIns="0" rIns="0" rtlCol="0">
            <a:spAutoFit/>
          </a:bodyPr>
          <a:lstStyle/>
          <a:p>
            <a:pPr>
              <a:lnSpc>
                <a:spcPts val="1800"/>
              </a:lnSpc>
            </a:pPr>
            <a:r>
              <a:rPr lang="en-US" altLang="zh-CN" sz="1405" b="1" dirty="0">
                <a:solidFill>
                  <a:srgbClr val="F4D35E"/>
                </a:solidFill>
                <a:latin typeface="微软雅黑" panose="020B0503020204020204" charset="-122"/>
                <a:cs typeface="微软雅黑" panose="020B0503020204020204" charset="-122"/>
              </a:rPr>
              <a:t>应用于</a:t>
            </a:r>
            <a:r>
              <a:rPr lang="en-US" altLang="zh-CN" sz="1405" b="1" dirty="0">
                <a:solidFill>
                  <a:srgbClr val="EC5439"/>
                </a:solidFill>
                <a:latin typeface="微软雅黑" panose="020B0503020204020204" charset="-122"/>
                <a:cs typeface="微软雅黑" panose="020B0503020204020204" charset="-122"/>
              </a:rPr>
              <a:t>紧急情况</a:t>
            </a:r>
          </a:p>
        </p:txBody>
      </p:sp>
      <p:sp>
        <p:nvSpPr>
          <p:cNvPr id="35" name="TextBox 1"/>
          <p:cNvSpPr txBox="1"/>
          <p:nvPr/>
        </p:nvSpPr>
        <p:spPr>
          <a:xfrm>
            <a:off x="6642100" y="3924300"/>
            <a:ext cx="1955800" cy="228600"/>
          </a:xfrm>
          <a:prstGeom prst="rect">
            <a:avLst/>
          </a:prstGeom>
          <a:noFill/>
        </p:spPr>
        <p:txBody>
          <a:bodyPr wrap="none" lIns="0" tIns="0" rIns="0" rtlCol="0">
            <a:spAutoFit/>
          </a:bodyPr>
          <a:lstStyle/>
          <a:p>
            <a:pPr>
              <a:lnSpc>
                <a:spcPts val="1800"/>
              </a:lnSpc>
            </a:pPr>
            <a:r>
              <a:rPr lang="en-US" altLang="zh-CN" sz="1405" b="1" dirty="0">
                <a:solidFill>
                  <a:srgbClr val="F4D35E"/>
                </a:solidFill>
                <a:latin typeface="微软雅黑" panose="020B0503020204020204" charset="-122"/>
                <a:cs typeface="微软雅黑" panose="020B0503020204020204" charset="-122"/>
              </a:rPr>
              <a:t>双重拉杆</a:t>
            </a:r>
            <a:r>
              <a:rPr lang="en-US" altLang="zh-CN" sz="1405" b="1" dirty="0">
                <a:solidFill>
                  <a:srgbClr val="EC5439"/>
                </a:solidFill>
                <a:latin typeface="微软雅黑" panose="020B0503020204020204" charset="-122"/>
                <a:cs typeface="微软雅黑" panose="020B0503020204020204" charset="-122"/>
              </a:rPr>
              <a:t>备用</a:t>
            </a:r>
            <a:r>
              <a:rPr lang="en-US" altLang="zh-CN" sz="1405" b="1" dirty="0">
                <a:solidFill>
                  <a:srgbClr val="F4D35E"/>
                </a:solidFill>
                <a:latin typeface="微软雅黑" panose="020B0503020204020204" charset="-122"/>
                <a:cs typeface="微软雅黑" panose="020B0503020204020204" charset="-122"/>
              </a:rPr>
              <a:t>，无惧暴力</a:t>
            </a:r>
          </a:p>
        </p:txBody>
      </p:sp>
      <p:sp>
        <p:nvSpPr>
          <p:cNvPr id="36" name="TextBox 1"/>
          <p:cNvSpPr txBox="1"/>
          <p:nvPr/>
        </p:nvSpPr>
        <p:spPr>
          <a:xfrm>
            <a:off x="6667500" y="4381500"/>
            <a:ext cx="1498600" cy="228600"/>
          </a:xfrm>
          <a:prstGeom prst="rect">
            <a:avLst/>
          </a:prstGeom>
          <a:noFill/>
        </p:spPr>
        <p:txBody>
          <a:bodyPr wrap="none" lIns="0" tIns="0" rIns="0" rtlCol="0">
            <a:spAutoFit/>
          </a:bodyPr>
          <a:lstStyle/>
          <a:p>
            <a:pPr>
              <a:lnSpc>
                <a:spcPts val="1800"/>
              </a:lnSpc>
            </a:pPr>
            <a:r>
              <a:rPr lang="en-US" altLang="zh-CN" sz="1405" b="1" dirty="0">
                <a:solidFill>
                  <a:srgbClr val="F95738"/>
                </a:solidFill>
                <a:latin typeface="微软雅黑" panose="020B0503020204020204" charset="-122"/>
                <a:cs typeface="微软雅黑" panose="020B0503020204020204" charset="-122"/>
              </a:rPr>
              <a:t>双边</a:t>
            </a:r>
            <a:r>
              <a:rPr lang="en-US" altLang="zh-CN" sz="1405" b="1" dirty="0">
                <a:solidFill>
                  <a:srgbClr val="F4D35E"/>
                </a:solidFill>
                <a:latin typeface="微软雅黑" panose="020B0503020204020204" charset="-122"/>
                <a:cs typeface="微软雅黑" panose="020B0503020204020204" charset="-122"/>
              </a:rPr>
              <a:t>解放左手/右手</a:t>
            </a:r>
          </a:p>
        </p:txBody>
      </p:sp>
      <p:sp>
        <p:nvSpPr>
          <p:cNvPr id="42" name="TextBox 1"/>
          <p:cNvSpPr txBox="1"/>
          <p:nvPr/>
        </p:nvSpPr>
        <p:spPr>
          <a:xfrm>
            <a:off x="2562225" y="1081405"/>
            <a:ext cx="12446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可浮水式行李箱</a:t>
            </a:r>
          </a:p>
        </p:txBody>
      </p:sp>
      <p:sp>
        <p:nvSpPr>
          <p:cNvPr id="43" name="TextBox 1"/>
          <p:cNvSpPr txBox="1"/>
          <p:nvPr/>
        </p:nvSpPr>
        <p:spPr>
          <a:xfrm>
            <a:off x="6754495" y="3437255"/>
            <a:ext cx="14224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双人双拉杆行李箱</a:t>
            </a:r>
          </a:p>
        </p:txBody>
      </p:sp>
      <p:pic>
        <p:nvPicPr>
          <p:cNvPr id="14" name="图片 13" descr="矩形 10 拷贝 3"/>
          <p:cNvPicPr>
            <a:picLocks noChangeAspect="1"/>
          </p:cNvPicPr>
          <p:nvPr/>
        </p:nvPicPr>
        <p:blipFill>
          <a:blip r:embed="rId5"/>
          <a:stretch>
            <a:fillRect/>
          </a:stretch>
        </p:blipFill>
        <p:spPr>
          <a:xfrm>
            <a:off x="160655" y="377825"/>
            <a:ext cx="3603625" cy="198120"/>
          </a:xfrm>
          <a:prstGeom prst="rect">
            <a:avLst/>
          </a:prstGeom>
        </p:spPr>
      </p:pic>
      <p:sp>
        <p:nvSpPr>
          <p:cNvPr id="18" name="文本框 17"/>
          <p:cNvSpPr txBox="1"/>
          <p:nvPr/>
        </p:nvSpPr>
        <p:spPr>
          <a:xfrm>
            <a:off x="1300480" y="316230"/>
            <a:ext cx="1480820" cy="321945"/>
          </a:xfrm>
          <a:prstGeom prst="rect">
            <a:avLst/>
          </a:prstGeom>
          <a:noFill/>
        </p:spPr>
        <p:txBody>
          <a:bodyPr wrap="square" rtlCol="0">
            <a:spAutoFit/>
          </a:bodyPr>
          <a:lstStyle/>
          <a:p>
            <a:r>
              <a:rPr lang="zh-CN" altLang="en-US" sz="1500" b="1">
                <a:solidFill>
                  <a:srgbClr val="F4D35E"/>
                </a:solidFill>
                <a:latin typeface="微软雅黑" panose="020B0503020204020204" charset="-122"/>
                <a:ea typeface="微软雅黑" panose="020B0503020204020204" charset="-122"/>
              </a:rPr>
              <a:t>核心产品介绍</a:t>
            </a:r>
          </a:p>
        </p:txBody>
      </p:sp>
      <p:pic>
        <p:nvPicPr>
          <p:cNvPr id="32" name="图片 31" descr="LOGO01"/>
          <p:cNvPicPr>
            <a:picLocks noChangeAspect="1"/>
          </p:cNvPicPr>
          <p:nvPr/>
        </p:nvPicPr>
        <p:blipFill>
          <a:blip r:embed="rId6"/>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6" name="Freeform 3"/>
          <p:cNvSpPr/>
          <p:nvPr/>
        </p:nvSpPr>
        <p:spPr>
          <a:xfrm>
            <a:off x="5650737" y="3512566"/>
            <a:ext cx="2588260" cy="389127"/>
          </a:xfrm>
          <a:custGeom>
            <a:avLst/>
            <a:gdLst>
              <a:gd name="connsiteX0" fmla="*/ 6350 w 2588260"/>
              <a:gd name="connsiteY0" fmla="*/ 43941 h 389127"/>
              <a:gd name="connsiteX1" fmla="*/ 43942 w 2588260"/>
              <a:gd name="connsiteY1" fmla="*/ 6350 h 389127"/>
              <a:gd name="connsiteX2" fmla="*/ 2544318 w 2588260"/>
              <a:gd name="connsiteY2" fmla="*/ 6350 h 389127"/>
              <a:gd name="connsiteX3" fmla="*/ 2581909 w 2588260"/>
              <a:gd name="connsiteY3" fmla="*/ 43941 h 389127"/>
              <a:gd name="connsiteX4" fmla="*/ 2581909 w 2588260"/>
              <a:gd name="connsiteY4" fmla="*/ 345185 h 389127"/>
              <a:gd name="connsiteX5" fmla="*/ 2544318 w 2588260"/>
              <a:gd name="connsiteY5" fmla="*/ 382777 h 389127"/>
              <a:gd name="connsiteX6" fmla="*/ 43942 w 2588260"/>
              <a:gd name="connsiteY6" fmla="*/ 382777 h 389127"/>
              <a:gd name="connsiteX7" fmla="*/ 6350 w 2588260"/>
              <a:gd name="connsiteY7" fmla="*/ 345185 h 389127"/>
              <a:gd name="connsiteX8" fmla="*/ 6350 w 2588260"/>
              <a:gd name="connsiteY8" fmla="*/ 43941 h 38912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588260" h="389127">
                <a:moveTo>
                  <a:pt x="6350" y="43941"/>
                </a:moveTo>
                <a:cubicBezTo>
                  <a:pt x="6350" y="23240"/>
                  <a:pt x="23241" y="6350"/>
                  <a:pt x="43942" y="6350"/>
                </a:cubicBezTo>
                <a:lnTo>
                  <a:pt x="2544318" y="6350"/>
                </a:lnTo>
                <a:cubicBezTo>
                  <a:pt x="2565019" y="6350"/>
                  <a:pt x="2581909" y="23240"/>
                  <a:pt x="2581909" y="43941"/>
                </a:cubicBezTo>
                <a:lnTo>
                  <a:pt x="2581909" y="345185"/>
                </a:lnTo>
                <a:cubicBezTo>
                  <a:pt x="2581909" y="365886"/>
                  <a:pt x="2565019" y="382777"/>
                  <a:pt x="2544318" y="382777"/>
                </a:cubicBezTo>
                <a:lnTo>
                  <a:pt x="43942" y="382777"/>
                </a:lnTo>
                <a:cubicBezTo>
                  <a:pt x="23241" y="382777"/>
                  <a:pt x="6350" y="365886"/>
                  <a:pt x="6350" y="345185"/>
                </a:cubicBezTo>
                <a:lnTo>
                  <a:pt x="6350" y="43941"/>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3"/>
          <p:cNvSpPr/>
          <p:nvPr/>
        </p:nvSpPr>
        <p:spPr>
          <a:xfrm>
            <a:off x="1129030" y="3529330"/>
            <a:ext cx="2589784" cy="389127"/>
          </a:xfrm>
          <a:custGeom>
            <a:avLst/>
            <a:gdLst>
              <a:gd name="connsiteX0" fmla="*/ 6350 w 2589784"/>
              <a:gd name="connsiteY0" fmla="*/ 43941 h 389127"/>
              <a:gd name="connsiteX1" fmla="*/ 43992 w 2589784"/>
              <a:gd name="connsiteY1" fmla="*/ 6350 h 389127"/>
              <a:gd name="connsiteX2" fmla="*/ 2545841 w 2589784"/>
              <a:gd name="connsiteY2" fmla="*/ 6350 h 389127"/>
              <a:gd name="connsiteX3" fmla="*/ 2583434 w 2589784"/>
              <a:gd name="connsiteY3" fmla="*/ 43941 h 389127"/>
              <a:gd name="connsiteX4" fmla="*/ 2583434 w 2589784"/>
              <a:gd name="connsiteY4" fmla="*/ 345185 h 389127"/>
              <a:gd name="connsiteX5" fmla="*/ 2545841 w 2589784"/>
              <a:gd name="connsiteY5" fmla="*/ 382777 h 389127"/>
              <a:gd name="connsiteX6" fmla="*/ 43992 w 2589784"/>
              <a:gd name="connsiteY6" fmla="*/ 382777 h 389127"/>
              <a:gd name="connsiteX7" fmla="*/ 6350 w 2589784"/>
              <a:gd name="connsiteY7" fmla="*/ 345185 h 389127"/>
              <a:gd name="connsiteX8" fmla="*/ 6350 w 2589784"/>
              <a:gd name="connsiteY8" fmla="*/ 43941 h 38912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2589784" h="389127">
                <a:moveTo>
                  <a:pt x="6350" y="43941"/>
                </a:moveTo>
                <a:cubicBezTo>
                  <a:pt x="6350" y="23240"/>
                  <a:pt x="23202" y="6350"/>
                  <a:pt x="43992" y="6350"/>
                </a:cubicBezTo>
                <a:lnTo>
                  <a:pt x="2545841" y="6350"/>
                </a:lnTo>
                <a:cubicBezTo>
                  <a:pt x="2566542" y="6350"/>
                  <a:pt x="2583434" y="23240"/>
                  <a:pt x="2583434" y="43941"/>
                </a:cubicBezTo>
                <a:lnTo>
                  <a:pt x="2583434" y="345185"/>
                </a:lnTo>
                <a:cubicBezTo>
                  <a:pt x="2583434" y="365886"/>
                  <a:pt x="2566542" y="382777"/>
                  <a:pt x="2545841" y="382777"/>
                </a:cubicBezTo>
                <a:lnTo>
                  <a:pt x="43992" y="382777"/>
                </a:lnTo>
                <a:cubicBezTo>
                  <a:pt x="23202" y="382777"/>
                  <a:pt x="6350" y="365886"/>
                  <a:pt x="6350" y="345185"/>
                </a:cubicBezTo>
                <a:lnTo>
                  <a:pt x="6350" y="43941"/>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Picture 3"/>
          <p:cNvPicPr>
            <a:picLocks noChangeAspect="1" noChangeArrowheads="1"/>
          </p:cNvPicPr>
          <p:nvPr/>
        </p:nvPicPr>
        <p:blipFill>
          <a:blip r:embed="rId3"/>
          <a:srcRect/>
          <a:stretch>
            <a:fillRect/>
          </a:stretch>
        </p:blipFill>
        <p:spPr bwMode="auto">
          <a:xfrm>
            <a:off x="114300" y="817880"/>
            <a:ext cx="4470400" cy="2755900"/>
          </a:xfrm>
          <a:prstGeom prst="rect">
            <a:avLst/>
          </a:prstGeom>
          <a:noFill/>
        </p:spPr>
      </p:pic>
      <p:pic>
        <p:nvPicPr>
          <p:cNvPr id="34" name="Picture 3"/>
          <p:cNvPicPr>
            <a:picLocks noChangeAspect="1" noChangeArrowheads="1"/>
          </p:cNvPicPr>
          <p:nvPr/>
        </p:nvPicPr>
        <p:blipFill>
          <a:blip r:embed="rId4"/>
          <a:srcRect t="16132"/>
          <a:stretch>
            <a:fillRect/>
          </a:stretch>
        </p:blipFill>
        <p:spPr bwMode="auto">
          <a:xfrm>
            <a:off x="4930140" y="817880"/>
            <a:ext cx="3911600" cy="2588260"/>
          </a:xfrm>
          <a:prstGeom prst="rect">
            <a:avLst/>
          </a:prstGeom>
          <a:noFill/>
        </p:spPr>
      </p:pic>
      <p:sp>
        <p:nvSpPr>
          <p:cNvPr id="37" name="TextBox 1"/>
          <p:cNvSpPr txBox="1"/>
          <p:nvPr/>
        </p:nvSpPr>
        <p:spPr>
          <a:xfrm>
            <a:off x="3175000" y="4112260"/>
            <a:ext cx="721360" cy="276225"/>
          </a:xfrm>
          <a:prstGeom prst="rect">
            <a:avLst/>
          </a:prstGeom>
          <a:noFill/>
        </p:spPr>
        <p:txBody>
          <a:bodyPr wrap="none" lIns="0" tIns="0" rIns="0" rtlCol="0">
            <a:spAutoFit/>
          </a:bodyPr>
          <a:lstStyle/>
          <a:p>
            <a:pPr>
              <a:lnSpc>
                <a:spcPts val="1800"/>
              </a:lnSpc>
            </a:pPr>
            <a:r>
              <a:rPr lang="en-US" altLang="zh-CN" sz="1405" b="1" dirty="0">
                <a:solidFill>
                  <a:srgbClr val="EC5439"/>
                </a:solidFill>
                <a:latin typeface="微软雅黑" panose="020B0503020204020204" charset="-122"/>
                <a:cs typeface="微软雅黑" panose="020B0503020204020204" charset="-122"/>
              </a:rPr>
              <a:t>解放双手</a:t>
            </a:r>
          </a:p>
        </p:txBody>
      </p:sp>
      <p:sp>
        <p:nvSpPr>
          <p:cNvPr id="38" name="TextBox 1"/>
          <p:cNvSpPr txBox="1"/>
          <p:nvPr/>
        </p:nvSpPr>
        <p:spPr>
          <a:xfrm>
            <a:off x="825500" y="4137660"/>
            <a:ext cx="1082040" cy="276225"/>
          </a:xfrm>
          <a:prstGeom prst="rect">
            <a:avLst/>
          </a:prstGeom>
          <a:noFill/>
        </p:spPr>
        <p:txBody>
          <a:bodyPr wrap="none" lIns="0" tIns="0" rIns="0" rtlCol="0">
            <a:spAutoFit/>
          </a:bodyPr>
          <a:lstStyle/>
          <a:p>
            <a:pPr>
              <a:lnSpc>
                <a:spcPts val="1800"/>
              </a:lnSpc>
            </a:pPr>
            <a:r>
              <a:rPr lang="en-US" altLang="zh-CN" sz="1405" b="1" dirty="0">
                <a:solidFill>
                  <a:srgbClr val="F4D35E"/>
                </a:solidFill>
                <a:latin typeface="微软雅黑" panose="020B0503020204020204" charset="-122"/>
                <a:cs typeface="微软雅黑" panose="020B0503020204020204" charset="-122"/>
              </a:rPr>
              <a:t>避免旅途淋雨</a:t>
            </a:r>
          </a:p>
        </p:txBody>
      </p:sp>
      <p:sp>
        <p:nvSpPr>
          <p:cNvPr id="39" name="TextBox 1"/>
          <p:cNvSpPr txBox="1"/>
          <p:nvPr/>
        </p:nvSpPr>
        <p:spPr>
          <a:xfrm>
            <a:off x="5562600" y="4056380"/>
            <a:ext cx="3065780" cy="276225"/>
          </a:xfrm>
          <a:prstGeom prst="rect">
            <a:avLst/>
          </a:prstGeom>
          <a:noFill/>
        </p:spPr>
        <p:txBody>
          <a:bodyPr wrap="none" lIns="0" tIns="0" rIns="0" rtlCol="0">
            <a:spAutoFit/>
          </a:bodyPr>
          <a:lstStyle/>
          <a:p>
            <a:pPr>
              <a:lnSpc>
                <a:spcPts val="1800"/>
              </a:lnSpc>
              <a:tabLst>
                <a:tab pos="25400" algn="l"/>
              </a:tabLst>
            </a:pPr>
            <a:r>
              <a:rPr lang="en-US" altLang="zh-CN" sz="1405" b="1" dirty="0">
                <a:solidFill>
                  <a:srgbClr val="EC5439"/>
                </a:solidFill>
                <a:latin typeface="微软雅黑" panose="020B0503020204020204" charset="-122"/>
                <a:cs typeface="微软雅黑" panose="020B0503020204020204" charset="-122"/>
              </a:rPr>
              <a:t>可拆卸</a:t>
            </a:r>
            <a:r>
              <a:rPr lang="en-US" altLang="zh-CN" sz="1405" b="1" dirty="0">
                <a:solidFill>
                  <a:srgbClr val="F4D35E"/>
                </a:solidFill>
                <a:latin typeface="微软雅黑" panose="020B0503020204020204" charset="-122"/>
                <a:cs typeface="微软雅黑" panose="020B0503020204020204" charset="-122"/>
              </a:rPr>
              <a:t>展台，根据尺寸以</a:t>
            </a:r>
            <a:r>
              <a:rPr lang="en-US" altLang="zh-CN" sz="1405" b="1" dirty="0">
                <a:solidFill>
                  <a:srgbClr val="EC5439"/>
                </a:solidFill>
                <a:latin typeface="微软雅黑" panose="020B0503020204020204" charset="-122"/>
                <a:cs typeface="微软雅黑" panose="020B0503020204020204" charset="-122"/>
              </a:rPr>
              <a:t>不同角度展开</a:t>
            </a:r>
            <a:endParaRPr lang="en-US" altLang="zh-CN" sz="1405" b="1" dirty="0">
              <a:solidFill>
                <a:srgbClr val="F4D35E"/>
              </a:solidFill>
              <a:latin typeface="微软雅黑" panose="020B0503020204020204" charset="-122"/>
              <a:cs typeface="微软雅黑" panose="020B0503020204020204" charset="-122"/>
            </a:endParaRPr>
          </a:p>
        </p:txBody>
      </p:sp>
      <p:sp>
        <p:nvSpPr>
          <p:cNvPr id="40" name="TextBox 1"/>
          <p:cNvSpPr txBox="1"/>
          <p:nvPr/>
        </p:nvSpPr>
        <p:spPr>
          <a:xfrm>
            <a:off x="5930900" y="3598545"/>
            <a:ext cx="21336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可拆卸桌面板（移动展台）</a:t>
            </a:r>
          </a:p>
        </p:txBody>
      </p:sp>
      <p:sp>
        <p:nvSpPr>
          <p:cNvPr id="41" name="TextBox 1"/>
          <p:cNvSpPr txBox="1"/>
          <p:nvPr/>
        </p:nvSpPr>
        <p:spPr>
          <a:xfrm>
            <a:off x="1511300" y="3604260"/>
            <a:ext cx="16002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多功能开拆卸雨伞架</a:t>
            </a:r>
          </a:p>
        </p:txBody>
      </p:sp>
      <p:pic>
        <p:nvPicPr>
          <p:cNvPr id="5" name="图片 4" descr="矩形 10 拷贝 3"/>
          <p:cNvPicPr>
            <a:picLocks noChangeAspect="1"/>
          </p:cNvPicPr>
          <p:nvPr/>
        </p:nvPicPr>
        <p:blipFill>
          <a:blip r:embed="rId5"/>
          <a:stretch>
            <a:fillRect/>
          </a:stretch>
        </p:blipFill>
        <p:spPr>
          <a:xfrm>
            <a:off x="160655" y="377825"/>
            <a:ext cx="3603625" cy="198120"/>
          </a:xfrm>
          <a:prstGeom prst="rect">
            <a:avLst/>
          </a:prstGeom>
        </p:spPr>
      </p:pic>
      <p:sp>
        <p:nvSpPr>
          <p:cNvPr id="8" name="文本框 7"/>
          <p:cNvSpPr txBox="1"/>
          <p:nvPr/>
        </p:nvSpPr>
        <p:spPr>
          <a:xfrm>
            <a:off x="1300480" y="316230"/>
            <a:ext cx="1480820" cy="321945"/>
          </a:xfrm>
          <a:prstGeom prst="rect">
            <a:avLst/>
          </a:prstGeom>
          <a:noFill/>
        </p:spPr>
        <p:txBody>
          <a:bodyPr wrap="square" rtlCol="0">
            <a:spAutoFit/>
          </a:bodyPr>
          <a:lstStyle/>
          <a:p>
            <a:r>
              <a:rPr lang="zh-CN" altLang="en-US" sz="1500" b="1">
                <a:solidFill>
                  <a:srgbClr val="F4D35E"/>
                </a:solidFill>
                <a:latin typeface="微软雅黑" panose="020B0503020204020204" charset="-122"/>
                <a:ea typeface="微软雅黑" panose="020B0503020204020204" charset="-122"/>
              </a:rPr>
              <a:t>核心产品介绍</a:t>
            </a:r>
          </a:p>
        </p:txBody>
      </p:sp>
      <p:sp>
        <p:nvSpPr>
          <p:cNvPr id="9" name="文本框 8"/>
          <p:cNvSpPr txBox="1"/>
          <p:nvPr/>
        </p:nvSpPr>
        <p:spPr>
          <a:xfrm>
            <a:off x="726440" y="4413885"/>
            <a:ext cx="1724660" cy="539750"/>
          </a:xfrm>
          <a:prstGeom prst="rect">
            <a:avLst/>
          </a:prstGeom>
          <a:noFill/>
        </p:spPr>
        <p:txBody>
          <a:bodyPr wrap="square" rtlCol="0" anchor="t">
            <a:spAutoFit/>
          </a:bodyPr>
          <a:lstStyle/>
          <a:p>
            <a:pPr>
              <a:lnSpc>
                <a:spcPts val="1900"/>
              </a:lnSpc>
            </a:pPr>
            <a:r>
              <a:rPr lang="en-US" altLang="zh-CN" sz="1410" b="1" dirty="0">
                <a:solidFill>
                  <a:srgbClr val="F4D35E"/>
                </a:solidFill>
                <a:latin typeface="微软雅黑" panose="020B0503020204020204" charset="-122"/>
                <a:cs typeface="微软雅黑" panose="020B0503020204020204" charset="-122"/>
                <a:sym typeface="+mn-ea"/>
              </a:rPr>
              <a:t>高度可</a:t>
            </a:r>
            <a:r>
              <a:rPr lang="en-US" altLang="zh-CN" sz="1410" b="1" dirty="0">
                <a:solidFill>
                  <a:srgbClr val="EC5439"/>
                </a:solidFill>
                <a:latin typeface="微软雅黑" panose="020B0503020204020204" charset="-122"/>
                <a:cs typeface="微软雅黑" panose="020B0503020204020204" charset="-122"/>
                <a:sym typeface="+mn-ea"/>
              </a:rPr>
              <a:t>调节</a:t>
            </a:r>
            <a:r>
              <a:rPr lang="en-US" altLang="zh-CN" sz="1410" b="1" dirty="0">
                <a:solidFill>
                  <a:srgbClr val="F4D35E"/>
                </a:solidFill>
                <a:latin typeface="微软雅黑" panose="020B0503020204020204" charset="-122"/>
                <a:cs typeface="微软雅黑" panose="020B0503020204020204" charset="-122"/>
                <a:sym typeface="+mn-ea"/>
              </a:rPr>
              <a:t>至人体</a:t>
            </a:r>
            <a:endParaRPr lang="en-US" altLang="zh-CN" sz="1410" b="1" dirty="0">
              <a:solidFill>
                <a:srgbClr val="F4D35E"/>
              </a:solidFill>
              <a:latin typeface="微软雅黑" panose="020B0503020204020204" charset="-122"/>
              <a:cs typeface="微软雅黑" panose="020B0503020204020204" charset="-122"/>
            </a:endParaRPr>
          </a:p>
          <a:p>
            <a:pPr>
              <a:lnSpc>
                <a:spcPts val="1600"/>
              </a:lnSpc>
            </a:pPr>
            <a:r>
              <a:rPr lang="en-US" altLang="zh-CN" sz="1410" b="1" dirty="0">
                <a:solidFill>
                  <a:srgbClr val="F4D35E"/>
                </a:solidFill>
                <a:latin typeface="微软雅黑" panose="020B0503020204020204" charset="-122"/>
                <a:cs typeface="微软雅黑" panose="020B0503020204020204" charset="-122"/>
                <a:sym typeface="+mn-ea"/>
              </a:rPr>
              <a:t>最舒适高度</a:t>
            </a:r>
            <a:endParaRPr lang="zh-CN" altLang="en-US" sz="1410"/>
          </a:p>
        </p:txBody>
      </p:sp>
      <p:sp>
        <p:nvSpPr>
          <p:cNvPr id="11" name="文本框 10"/>
          <p:cNvSpPr txBox="1"/>
          <p:nvPr/>
        </p:nvSpPr>
        <p:spPr>
          <a:xfrm>
            <a:off x="3111500" y="4413885"/>
            <a:ext cx="1264920" cy="360680"/>
          </a:xfrm>
          <a:prstGeom prst="rect">
            <a:avLst/>
          </a:prstGeom>
          <a:noFill/>
        </p:spPr>
        <p:txBody>
          <a:bodyPr wrap="none" rtlCol="0" anchor="t">
            <a:spAutoFit/>
          </a:bodyPr>
          <a:lstStyle/>
          <a:p>
            <a:pPr>
              <a:lnSpc>
                <a:spcPts val="2100"/>
              </a:lnSpc>
            </a:pPr>
            <a:r>
              <a:rPr lang="en-US" altLang="zh-CN" sz="1410" b="1" dirty="0">
                <a:solidFill>
                  <a:srgbClr val="F4D35E"/>
                </a:solidFill>
                <a:latin typeface="微软雅黑" panose="020B0503020204020204" charset="-122"/>
                <a:cs typeface="微软雅黑" panose="020B0503020204020204" charset="-122"/>
                <a:sym typeface="+mn-ea"/>
              </a:rPr>
              <a:t>超便捷</a:t>
            </a:r>
            <a:r>
              <a:rPr lang="en-US" altLang="zh-CN" sz="1410" b="1" dirty="0">
                <a:solidFill>
                  <a:srgbClr val="EC5439"/>
                </a:solidFill>
                <a:latin typeface="微软雅黑" panose="020B0503020204020204" charset="-122"/>
                <a:cs typeface="微软雅黑" panose="020B0503020204020204" charset="-122"/>
                <a:sym typeface="+mn-ea"/>
              </a:rPr>
              <a:t>可拆卸</a:t>
            </a:r>
            <a:endParaRPr lang="zh-CN" altLang="en-US" sz="1410"/>
          </a:p>
        </p:txBody>
      </p:sp>
      <p:sp>
        <p:nvSpPr>
          <p:cNvPr id="13" name="TextBox 1"/>
          <p:cNvSpPr txBox="1"/>
          <p:nvPr/>
        </p:nvSpPr>
        <p:spPr>
          <a:xfrm>
            <a:off x="5562600" y="4434205"/>
            <a:ext cx="2189480" cy="379095"/>
          </a:xfrm>
          <a:prstGeom prst="rect">
            <a:avLst/>
          </a:prstGeom>
          <a:noFill/>
        </p:spPr>
        <p:txBody>
          <a:bodyPr wrap="none" lIns="0" tIns="0" rIns="0" rtlCol="0">
            <a:spAutoFit/>
          </a:bodyPr>
          <a:lstStyle/>
          <a:p>
            <a:pPr algn="l">
              <a:lnSpc>
                <a:spcPts val="2600"/>
              </a:lnSpc>
              <a:tabLst>
                <a:tab pos="25400" algn="l"/>
              </a:tabLst>
            </a:pPr>
            <a:r>
              <a:rPr lang="en-US" altLang="zh-CN" sz="1405" dirty="0">
                <a:sym typeface="+mn-ea"/>
              </a:rPr>
              <a:t>	</a:t>
            </a:r>
            <a:r>
              <a:rPr lang="en-US" altLang="zh-CN" sz="1405" b="1" dirty="0">
                <a:solidFill>
                  <a:srgbClr val="F4D35E"/>
                </a:solidFill>
                <a:latin typeface="微软雅黑" panose="020B0503020204020204" charset="-122"/>
                <a:cs typeface="微软雅黑" panose="020B0503020204020204" charset="-122"/>
                <a:sym typeface="+mn-ea"/>
              </a:rPr>
              <a:t>可</a:t>
            </a:r>
            <a:r>
              <a:rPr lang="en-US" altLang="zh-CN" sz="1405" b="1" dirty="0">
                <a:solidFill>
                  <a:srgbClr val="EC5439"/>
                </a:solidFill>
                <a:latin typeface="微软雅黑" panose="020B0503020204020204" charset="-122"/>
                <a:cs typeface="微软雅黑" panose="020B0503020204020204" charset="-122"/>
                <a:sym typeface="+mn-ea"/>
              </a:rPr>
              <a:t>收纳</a:t>
            </a:r>
            <a:r>
              <a:rPr lang="en-US" altLang="zh-CN" sz="1405" b="1" dirty="0">
                <a:solidFill>
                  <a:srgbClr val="F4D35E"/>
                </a:solidFill>
                <a:latin typeface="微软雅黑" panose="020B0503020204020204" charset="-122"/>
                <a:cs typeface="微软雅黑" panose="020B0503020204020204" charset="-122"/>
                <a:sym typeface="+mn-ea"/>
              </a:rPr>
              <a:t>入行李箱，节约空间</a:t>
            </a:r>
            <a:endParaRPr lang="en-US" altLang="zh-CN" sz="1405" b="1" dirty="0">
              <a:solidFill>
                <a:srgbClr val="F4D35E"/>
              </a:solidFill>
              <a:latin typeface="微软雅黑" panose="020B0503020204020204" charset="-122"/>
              <a:cs typeface="微软雅黑" panose="020B0503020204020204" charset="-122"/>
            </a:endParaRPr>
          </a:p>
        </p:txBody>
      </p:sp>
      <p:sp>
        <p:nvSpPr>
          <p:cNvPr id="15" name="Freeform 3"/>
          <p:cNvSpPr/>
          <p:nvPr/>
        </p:nvSpPr>
        <p:spPr>
          <a:xfrm>
            <a:off x="469900" y="4119880"/>
            <a:ext cx="256540" cy="258445"/>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3"/>
          <p:cNvSpPr/>
          <p:nvPr/>
        </p:nvSpPr>
        <p:spPr>
          <a:xfrm>
            <a:off x="469900" y="4512945"/>
            <a:ext cx="256540" cy="258445"/>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3"/>
          <p:cNvSpPr/>
          <p:nvPr/>
        </p:nvSpPr>
        <p:spPr>
          <a:xfrm>
            <a:off x="2879725" y="4119880"/>
            <a:ext cx="256540" cy="258445"/>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reeform 3"/>
          <p:cNvSpPr/>
          <p:nvPr/>
        </p:nvSpPr>
        <p:spPr>
          <a:xfrm>
            <a:off x="2879725" y="4512945"/>
            <a:ext cx="256540" cy="258445"/>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reeform 3"/>
          <p:cNvSpPr/>
          <p:nvPr/>
        </p:nvSpPr>
        <p:spPr>
          <a:xfrm>
            <a:off x="5215890" y="4119880"/>
            <a:ext cx="256540" cy="258445"/>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Freeform 3"/>
          <p:cNvSpPr/>
          <p:nvPr/>
        </p:nvSpPr>
        <p:spPr>
          <a:xfrm>
            <a:off x="5215890" y="4512945"/>
            <a:ext cx="256540" cy="258445"/>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LOGO01"/>
          <p:cNvPicPr>
            <a:picLocks noChangeAspect="1"/>
          </p:cNvPicPr>
          <p:nvPr/>
        </p:nvPicPr>
        <p:blipFill>
          <a:blip r:embed="rId6"/>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1"/>
          <p:cNvPicPr>
            <a:picLocks noChangeAspect="1"/>
          </p:cNvPicPr>
          <p:nvPr/>
        </p:nvPicPr>
        <p:blipFill>
          <a:blip r:embed="rId4"/>
          <a:stretch>
            <a:fillRect/>
          </a:stretch>
        </p:blipFill>
        <p:spPr>
          <a:xfrm>
            <a:off x="5281295" y="1579245"/>
            <a:ext cx="2176780" cy="444500"/>
          </a:xfrm>
          <a:prstGeom prst="rect">
            <a:avLst/>
          </a:prstGeom>
        </p:spPr>
      </p:pic>
      <p:pic>
        <p:nvPicPr>
          <p:cNvPr id="5" name="图片 4" descr="2"/>
          <p:cNvPicPr>
            <a:picLocks noChangeAspect="1"/>
          </p:cNvPicPr>
          <p:nvPr/>
        </p:nvPicPr>
        <p:blipFill>
          <a:blip r:embed="rId5"/>
          <a:stretch>
            <a:fillRect/>
          </a:stretch>
        </p:blipFill>
        <p:spPr>
          <a:xfrm>
            <a:off x="5281295" y="2096770"/>
            <a:ext cx="2176780" cy="444500"/>
          </a:xfrm>
          <a:prstGeom prst="rect">
            <a:avLst/>
          </a:prstGeom>
        </p:spPr>
      </p:pic>
      <p:pic>
        <p:nvPicPr>
          <p:cNvPr id="6" name="图片 5" descr="3"/>
          <p:cNvPicPr>
            <a:picLocks noChangeAspect="1"/>
          </p:cNvPicPr>
          <p:nvPr/>
        </p:nvPicPr>
        <p:blipFill>
          <a:blip r:embed="rId6"/>
          <a:stretch>
            <a:fillRect/>
          </a:stretch>
        </p:blipFill>
        <p:spPr>
          <a:xfrm>
            <a:off x="5281295" y="2614295"/>
            <a:ext cx="2176780" cy="444500"/>
          </a:xfrm>
          <a:prstGeom prst="rect">
            <a:avLst/>
          </a:prstGeom>
        </p:spPr>
      </p:pic>
      <p:pic>
        <p:nvPicPr>
          <p:cNvPr id="7" name="图片 6" descr="4"/>
          <p:cNvPicPr>
            <a:picLocks noChangeAspect="1"/>
          </p:cNvPicPr>
          <p:nvPr/>
        </p:nvPicPr>
        <p:blipFill>
          <a:blip r:embed="rId7"/>
          <a:stretch>
            <a:fillRect/>
          </a:stretch>
        </p:blipFill>
        <p:spPr>
          <a:xfrm>
            <a:off x="5281295" y="3131820"/>
            <a:ext cx="2176780" cy="444500"/>
          </a:xfrm>
          <a:prstGeom prst="rect">
            <a:avLst/>
          </a:prstGeom>
        </p:spPr>
      </p:pic>
      <p:pic>
        <p:nvPicPr>
          <p:cNvPr id="8" name="图片 7" descr="C:\Users\Administrator\Desktop\商业计划书PPT\图片素材\第二页\3.png3"/>
          <p:cNvPicPr>
            <a:picLocks noChangeAspect="1"/>
          </p:cNvPicPr>
          <p:nvPr/>
        </p:nvPicPr>
        <p:blipFill>
          <a:blip r:embed="rId6"/>
          <a:srcRect/>
          <a:stretch>
            <a:fillRect/>
          </a:stretch>
        </p:blipFill>
        <p:spPr>
          <a:xfrm>
            <a:off x="5281295" y="3651885"/>
            <a:ext cx="2176780" cy="443865"/>
          </a:xfrm>
          <a:prstGeom prst="rect">
            <a:avLst/>
          </a:prstGeom>
        </p:spPr>
      </p:pic>
      <p:pic>
        <p:nvPicPr>
          <p:cNvPr id="9" name="图片 8" descr="第二页目录"/>
          <p:cNvPicPr>
            <a:picLocks noChangeAspect="1"/>
          </p:cNvPicPr>
          <p:nvPr/>
        </p:nvPicPr>
        <p:blipFill>
          <a:blip r:embed="rId8"/>
          <a:stretch>
            <a:fillRect/>
          </a:stretch>
        </p:blipFill>
        <p:spPr>
          <a:xfrm>
            <a:off x="1524635" y="27940"/>
            <a:ext cx="1962785" cy="4046855"/>
          </a:xfrm>
          <a:prstGeom prst="rect">
            <a:avLst/>
          </a:prstGeom>
        </p:spPr>
      </p:pic>
      <p:grpSp>
        <p:nvGrpSpPr>
          <p:cNvPr id="31" name="组合 30"/>
          <p:cNvGrpSpPr/>
          <p:nvPr/>
        </p:nvGrpSpPr>
        <p:grpSpPr>
          <a:xfrm>
            <a:off x="1802765" y="2331720"/>
            <a:ext cx="1389380" cy="838835"/>
            <a:chOff x="2839" y="3672"/>
            <a:chExt cx="2188" cy="1321"/>
          </a:xfrm>
        </p:grpSpPr>
        <p:sp>
          <p:nvSpPr>
            <p:cNvPr id="11" name="文本框 10"/>
            <p:cNvSpPr txBox="1"/>
            <p:nvPr/>
          </p:nvSpPr>
          <p:spPr>
            <a:xfrm>
              <a:off x="3048" y="3672"/>
              <a:ext cx="1701" cy="919"/>
            </a:xfrm>
            <a:prstGeom prst="rect">
              <a:avLst/>
            </a:prstGeom>
            <a:noFill/>
          </p:spPr>
          <p:txBody>
            <a:bodyPr wrap="square" rtlCol="0">
              <a:spAutoFit/>
            </a:bodyPr>
            <a:lstStyle/>
            <a:p>
              <a:pPr algn="dist"/>
              <a:r>
                <a:rPr lang="zh-CN" altLang="en-US" sz="3200">
                  <a:solidFill>
                    <a:srgbClr val="F4D35E"/>
                  </a:solidFill>
                  <a:latin typeface="幼圆" panose="02010509060101010101" charset="-122"/>
                  <a:ea typeface="幼圆" panose="02010509060101010101" charset="-122"/>
                  <a:cs typeface="幼圆" panose="02010509060101010101" charset="-122"/>
                </a:rPr>
                <a:t>目录</a:t>
              </a:r>
            </a:p>
          </p:txBody>
        </p:sp>
        <p:sp>
          <p:nvSpPr>
            <p:cNvPr id="12" name="文本框 11"/>
            <p:cNvSpPr txBox="1"/>
            <p:nvPr/>
          </p:nvSpPr>
          <p:spPr>
            <a:xfrm>
              <a:off x="2839" y="4631"/>
              <a:ext cx="2189" cy="362"/>
            </a:xfrm>
            <a:prstGeom prst="rect">
              <a:avLst/>
            </a:prstGeom>
            <a:noFill/>
          </p:spPr>
          <p:txBody>
            <a:bodyPr wrap="square" rtlCol="0" anchor="t">
              <a:spAutoFit/>
            </a:bodyPr>
            <a:lstStyle/>
            <a:p>
              <a:pPr algn="dist"/>
              <a:r>
                <a:rPr lang="zh-CN" altLang="en-US" sz="900" cap="all">
                  <a:solidFill>
                    <a:srgbClr val="F4D35E"/>
                  </a:solidFill>
                  <a:uFillTx/>
                  <a:latin typeface="Candara" panose="020E0502030303020204" charset="0"/>
                  <a:cs typeface="Candara" panose="020E0502030303020204" charset="0"/>
                  <a:sym typeface="+mn-ea"/>
                </a:rPr>
                <a:t>table of Contents</a:t>
              </a:r>
            </a:p>
          </p:txBody>
        </p:sp>
      </p:grpSp>
      <p:grpSp>
        <p:nvGrpSpPr>
          <p:cNvPr id="2" name="组合 1"/>
          <p:cNvGrpSpPr/>
          <p:nvPr/>
        </p:nvGrpSpPr>
        <p:grpSpPr>
          <a:xfrm>
            <a:off x="5309870" y="1583055"/>
            <a:ext cx="2103120" cy="429895"/>
            <a:chOff x="8362" y="2493"/>
            <a:chExt cx="3312" cy="677"/>
          </a:xfrm>
        </p:grpSpPr>
        <p:sp>
          <p:nvSpPr>
            <p:cNvPr id="13" name="文本框 12"/>
            <p:cNvSpPr txBox="1"/>
            <p:nvPr/>
          </p:nvSpPr>
          <p:spPr>
            <a:xfrm>
              <a:off x="8362" y="2493"/>
              <a:ext cx="659" cy="677"/>
            </a:xfrm>
            <a:prstGeom prst="rect">
              <a:avLst/>
            </a:prstGeom>
            <a:noFill/>
          </p:spPr>
          <p:txBody>
            <a:bodyPr wrap="square" rtlCol="0">
              <a:spAutoFit/>
            </a:bodyPr>
            <a:lstStyle/>
            <a:p>
              <a:r>
                <a:rPr lang="en-US" altLang="zh-CN" sz="2200">
                  <a:latin typeface="Gill Sans MT Condensed" panose="020B0506020104020203" charset="0"/>
                  <a:cs typeface="Gill Sans MT Condensed" panose="020B0506020104020203" charset="0"/>
                </a:rPr>
                <a:t>01</a:t>
              </a:r>
            </a:p>
          </p:txBody>
        </p:sp>
        <p:sp>
          <p:nvSpPr>
            <p:cNvPr id="18" name="文本框 17"/>
            <p:cNvSpPr txBox="1"/>
            <p:nvPr/>
          </p:nvSpPr>
          <p:spPr>
            <a:xfrm>
              <a:off x="9104" y="2516"/>
              <a:ext cx="2570" cy="434"/>
            </a:xfrm>
            <a:prstGeom prst="rect">
              <a:avLst/>
            </a:prstGeom>
            <a:noFill/>
          </p:spPr>
          <p:txBody>
            <a:bodyPr wrap="square" rtlCol="0">
              <a:spAutoFit/>
            </a:bodyPr>
            <a:lstStyle/>
            <a:p>
              <a:r>
                <a:rPr lang="zh-CN" altLang="en-US" sz="1200" b="1">
                  <a:solidFill>
                    <a:srgbClr val="F4D35E"/>
                  </a:solidFill>
                  <a:latin typeface="阿里巴巴普惠体 B" panose="00020600040101010101" charset="-122"/>
                  <a:ea typeface="阿里巴巴普惠体 B" panose="00020600040101010101" charset="-122"/>
                </a:rPr>
                <a:t>企业介绍</a:t>
              </a:r>
            </a:p>
          </p:txBody>
        </p:sp>
        <p:sp>
          <p:nvSpPr>
            <p:cNvPr id="19" name="文本框 18"/>
            <p:cNvSpPr txBox="1"/>
            <p:nvPr/>
          </p:nvSpPr>
          <p:spPr>
            <a:xfrm>
              <a:off x="9116" y="2844"/>
              <a:ext cx="1982" cy="289"/>
            </a:xfrm>
            <a:prstGeom prst="rect">
              <a:avLst/>
            </a:prstGeom>
            <a:noFill/>
          </p:spPr>
          <p:txBody>
            <a:bodyPr wrap="square" rtlCol="0" anchor="t">
              <a:spAutoFit/>
            </a:bodyPr>
            <a:lstStyle/>
            <a:p>
              <a:pPr lvl="0" algn="dist"/>
              <a:r>
                <a:rPr lang="zh-CN" altLang="en-US" sz="600" kern="0" cap="all">
                  <a:solidFill>
                    <a:srgbClr val="F4D35E"/>
                  </a:solidFill>
                  <a:uFillTx/>
                  <a:latin typeface="Candara" panose="020E0502030303020204" charset="0"/>
                  <a:cs typeface="Candara" panose="020E0502030303020204" charset="0"/>
                  <a:sym typeface="+mn-ea"/>
                </a:rPr>
                <a:t>Company Introduction</a:t>
              </a:r>
            </a:p>
          </p:txBody>
        </p:sp>
      </p:grpSp>
      <p:grpSp>
        <p:nvGrpSpPr>
          <p:cNvPr id="3" name="组合 2"/>
          <p:cNvGrpSpPr/>
          <p:nvPr/>
        </p:nvGrpSpPr>
        <p:grpSpPr>
          <a:xfrm>
            <a:off x="5309870" y="2089150"/>
            <a:ext cx="1950720" cy="429895"/>
            <a:chOff x="8362" y="3290"/>
            <a:chExt cx="3072" cy="677"/>
          </a:xfrm>
        </p:grpSpPr>
        <p:sp>
          <p:nvSpPr>
            <p:cNvPr id="14" name="文本框 13"/>
            <p:cNvSpPr txBox="1"/>
            <p:nvPr/>
          </p:nvSpPr>
          <p:spPr>
            <a:xfrm>
              <a:off x="8362" y="3290"/>
              <a:ext cx="659" cy="677"/>
            </a:xfrm>
            <a:prstGeom prst="rect">
              <a:avLst/>
            </a:prstGeom>
            <a:noFill/>
          </p:spPr>
          <p:txBody>
            <a:bodyPr wrap="square" rtlCol="0">
              <a:spAutoFit/>
            </a:bodyPr>
            <a:lstStyle/>
            <a:p>
              <a:r>
                <a:rPr lang="en-US" altLang="zh-CN" sz="2200">
                  <a:latin typeface="Gill Sans MT Condensed" panose="020B0506020104020203" charset="0"/>
                  <a:cs typeface="Gill Sans MT Condensed" panose="020B0506020104020203" charset="0"/>
                </a:rPr>
                <a:t>02</a:t>
              </a:r>
            </a:p>
          </p:txBody>
        </p:sp>
        <p:sp>
          <p:nvSpPr>
            <p:cNvPr id="20" name="文本框 19"/>
            <p:cNvSpPr txBox="1"/>
            <p:nvPr/>
          </p:nvSpPr>
          <p:spPr>
            <a:xfrm>
              <a:off x="9116" y="3351"/>
              <a:ext cx="2318" cy="434"/>
            </a:xfrm>
            <a:prstGeom prst="rect">
              <a:avLst/>
            </a:prstGeom>
            <a:noFill/>
          </p:spPr>
          <p:txBody>
            <a:bodyPr wrap="square" rtlCol="0">
              <a:spAutoFit/>
            </a:bodyPr>
            <a:lstStyle/>
            <a:p>
              <a:r>
                <a:rPr lang="en-US" altLang="zh-CN" sz="1200" b="1" dirty="0">
                  <a:solidFill>
                    <a:srgbClr val="F4D35E"/>
                  </a:solidFill>
                  <a:latin typeface="阿里巴巴普惠体 B" panose="00020600040101010101" charset="-122"/>
                  <a:ea typeface="阿里巴巴普惠体 B" panose="00020600040101010101" charset="-122"/>
                  <a:cs typeface="微软雅黑" panose="020B0503020204020204" charset="-122"/>
                  <a:sym typeface="+mn-ea"/>
                </a:rPr>
                <a:t>核心技术与产品</a:t>
              </a:r>
              <a:endParaRPr lang="zh-CN" altLang="en-US" sz="1200" b="1">
                <a:solidFill>
                  <a:srgbClr val="F4D35E"/>
                </a:solidFill>
                <a:latin typeface="阿里巴巴普惠体 B" panose="00020600040101010101" charset="-122"/>
                <a:ea typeface="阿里巴巴普惠体 B" panose="00020600040101010101" charset="-122"/>
              </a:endParaRPr>
            </a:p>
          </p:txBody>
        </p:sp>
        <p:sp>
          <p:nvSpPr>
            <p:cNvPr id="21" name="文本框 20"/>
            <p:cNvSpPr txBox="1"/>
            <p:nvPr/>
          </p:nvSpPr>
          <p:spPr>
            <a:xfrm>
              <a:off x="9116" y="3678"/>
              <a:ext cx="2318" cy="289"/>
            </a:xfrm>
            <a:prstGeom prst="rect">
              <a:avLst/>
            </a:prstGeom>
            <a:noFill/>
          </p:spPr>
          <p:txBody>
            <a:bodyPr wrap="square" rtlCol="0" anchor="t">
              <a:spAutoFit/>
            </a:bodyPr>
            <a:lstStyle/>
            <a:p>
              <a:pPr lvl="0" algn="l"/>
              <a:r>
                <a:rPr lang="zh-CN" altLang="en-US" sz="600" kern="0" cap="all">
                  <a:solidFill>
                    <a:srgbClr val="F4D35E"/>
                  </a:solidFill>
                  <a:uFillTx/>
                  <a:latin typeface="Candara" panose="020E0502030303020204" charset="0"/>
                  <a:cs typeface="Candara" panose="020E0502030303020204" charset="0"/>
                  <a:sym typeface="+mn-ea"/>
                </a:rPr>
                <a:t>Core technologies and products</a:t>
              </a:r>
            </a:p>
          </p:txBody>
        </p:sp>
      </p:grpSp>
      <p:grpSp>
        <p:nvGrpSpPr>
          <p:cNvPr id="10" name="组合 9"/>
          <p:cNvGrpSpPr/>
          <p:nvPr/>
        </p:nvGrpSpPr>
        <p:grpSpPr>
          <a:xfrm>
            <a:off x="5309870" y="2606675"/>
            <a:ext cx="2208530" cy="429895"/>
            <a:chOff x="8362" y="4105"/>
            <a:chExt cx="3478" cy="677"/>
          </a:xfrm>
        </p:grpSpPr>
        <p:sp>
          <p:nvSpPr>
            <p:cNvPr id="15" name="文本框 14"/>
            <p:cNvSpPr txBox="1"/>
            <p:nvPr/>
          </p:nvSpPr>
          <p:spPr>
            <a:xfrm>
              <a:off x="8362" y="4105"/>
              <a:ext cx="659" cy="677"/>
            </a:xfrm>
            <a:prstGeom prst="rect">
              <a:avLst/>
            </a:prstGeom>
            <a:noFill/>
          </p:spPr>
          <p:txBody>
            <a:bodyPr wrap="square" rtlCol="0">
              <a:spAutoFit/>
            </a:bodyPr>
            <a:lstStyle/>
            <a:p>
              <a:r>
                <a:rPr lang="en-US" altLang="zh-CN" sz="2200">
                  <a:latin typeface="Gill Sans MT Condensed" panose="020B0506020104020203" charset="0"/>
                  <a:cs typeface="Gill Sans MT Condensed" panose="020B0506020104020203" charset="0"/>
                </a:rPr>
                <a:t>03</a:t>
              </a:r>
            </a:p>
          </p:txBody>
        </p:sp>
        <p:sp>
          <p:nvSpPr>
            <p:cNvPr id="22" name="文本框 21"/>
            <p:cNvSpPr txBox="1"/>
            <p:nvPr/>
          </p:nvSpPr>
          <p:spPr>
            <a:xfrm>
              <a:off x="9116" y="4142"/>
              <a:ext cx="2570" cy="434"/>
            </a:xfrm>
            <a:prstGeom prst="rect">
              <a:avLst/>
            </a:prstGeom>
            <a:noFill/>
          </p:spPr>
          <p:txBody>
            <a:bodyPr wrap="square" rtlCol="0">
              <a:spAutoFit/>
            </a:bodyPr>
            <a:lstStyle/>
            <a:p>
              <a:r>
                <a:rPr lang="en-US" altLang="zh-CN" sz="1200" b="1" dirty="0">
                  <a:solidFill>
                    <a:srgbClr val="F4D35E"/>
                  </a:solidFill>
                  <a:latin typeface="阿里巴巴普惠体 B" panose="00020600040101010101" charset="-122"/>
                  <a:ea typeface="阿里巴巴普惠体 B" panose="00020600040101010101" charset="-122"/>
                  <a:cs typeface="微软雅黑" panose="020B0503020204020204" charset="-122"/>
                  <a:sym typeface="+mn-ea"/>
                </a:rPr>
                <a:t>应用行业与市场分析</a:t>
              </a:r>
              <a:endParaRPr lang="zh-CN" altLang="en-US" sz="1200" b="1">
                <a:solidFill>
                  <a:srgbClr val="F4D35E"/>
                </a:solidFill>
                <a:latin typeface="阿里巴巴普惠体 B" panose="00020600040101010101" charset="-122"/>
                <a:ea typeface="阿里巴巴普惠体 B" panose="00020600040101010101" charset="-122"/>
              </a:endParaRPr>
            </a:p>
          </p:txBody>
        </p:sp>
        <p:sp>
          <p:nvSpPr>
            <p:cNvPr id="23" name="文本框 22"/>
            <p:cNvSpPr txBox="1"/>
            <p:nvPr/>
          </p:nvSpPr>
          <p:spPr>
            <a:xfrm>
              <a:off x="8937" y="4477"/>
              <a:ext cx="2903" cy="289"/>
            </a:xfrm>
            <a:prstGeom prst="rect">
              <a:avLst/>
            </a:prstGeom>
            <a:noFill/>
          </p:spPr>
          <p:txBody>
            <a:bodyPr wrap="square" rtlCol="0" anchor="t">
              <a:spAutoFit/>
            </a:bodyPr>
            <a:lstStyle/>
            <a:p>
              <a:pPr lvl="0" algn="ctr"/>
              <a:r>
                <a:rPr lang="zh-CN" altLang="en-US" sz="600" kern="0" cap="all">
                  <a:solidFill>
                    <a:srgbClr val="F4D35E"/>
                  </a:solidFill>
                  <a:uFillTx/>
                  <a:latin typeface="Candara" panose="020E0502030303020204" charset="0"/>
                  <a:cs typeface="Candara" panose="020E0502030303020204" charset="0"/>
                  <a:sym typeface="+mn-ea"/>
                </a:rPr>
                <a:t>Application industry and market analysis</a:t>
              </a:r>
            </a:p>
          </p:txBody>
        </p:sp>
      </p:grpSp>
      <p:grpSp>
        <p:nvGrpSpPr>
          <p:cNvPr id="29" name="组合 28"/>
          <p:cNvGrpSpPr/>
          <p:nvPr/>
        </p:nvGrpSpPr>
        <p:grpSpPr>
          <a:xfrm>
            <a:off x="5309870" y="3124200"/>
            <a:ext cx="2266315" cy="431165"/>
            <a:chOff x="8362" y="4920"/>
            <a:chExt cx="3569" cy="679"/>
          </a:xfrm>
        </p:grpSpPr>
        <p:sp>
          <p:nvSpPr>
            <p:cNvPr id="16" name="文本框 15"/>
            <p:cNvSpPr txBox="1"/>
            <p:nvPr/>
          </p:nvSpPr>
          <p:spPr>
            <a:xfrm>
              <a:off x="8362" y="4920"/>
              <a:ext cx="659" cy="677"/>
            </a:xfrm>
            <a:prstGeom prst="rect">
              <a:avLst/>
            </a:prstGeom>
            <a:noFill/>
          </p:spPr>
          <p:txBody>
            <a:bodyPr wrap="square" rtlCol="0">
              <a:spAutoFit/>
            </a:bodyPr>
            <a:lstStyle/>
            <a:p>
              <a:r>
                <a:rPr lang="en-US" altLang="zh-CN" sz="2200">
                  <a:latin typeface="Gill Sans MT Condensed" panose="020B0506020104020203" charset="0"/>
                  <a:cs typeface="Gill Sans MT Condensed" panose="020B0506020104020203" charset="0"/>
                </a:rPr>
                <a:t>04</a:t>
              </a:r>
            </a:p>
          </p:txBody>
        </p:sp>
        <p:sp>
          <p:nvSpPr>
            <p:cNvPr id="24" name="文本框 23"/>
            <p:cNvSpPr txBox="1"/>
            <p:nvPr/>
          </p:nvSpPr>
          <p:spPr>
            <a:xfrm>
              <a:off x="9104" y="4968"/>
              <a:ext cx="2570" cy="434"/>
            </a:xfrm>
            <a:prstGeom prst="rect">
              <a:avLst/>
            </a:prstGeom>
            <a:noFill/>
          </p:spPr>
          <p:txBody>
            <a:bodyPr wrap="square" rtlCol="0">
              <a:spAutoFit/>
            </a:bodyPr>
            <a:lstStyle/>
            <a:p>
              <a:r>
                <a:rPr lang="en-US" altLang="zh-CN" sz="1200" b="1" dirty="0">
                  <a:solidFill>
                    <a:srgbClr val="F4D35E"/>
                  </a:solidFill>
                  <a:latin typeface="阿里巴巴普惠体 B" panose="00020600040101010101" charset="-122"/>
                  <a:ea typeface="阿里巴巴普惠体 B" panose="00020600040101010101" charset="-122"/>
                  <a:cs typeface="微软雅黑" panose="020B0503020204020204" charset="-122"/>
                  <a:sym typeface="+mn-ea"/>
                </a:rPr>
                <a:t>商业模式与实施方案</a:t>
              </a:r>
              <a:endParaRPr lang="zh-CN" altLang="en-US" sz="1200" b="1">
                <a:solidFill>
                  <a:srgbClr val="F4D35E"/>
                </a:solidFill>
                <a:latin typeface="阿里巴巴普惠体 B" panose="00020600040101010101" charset="-122"/>
                <a:ea typeface="阿里巴巴普惠体 B" panose="00020600040101010101" charset="-122"/>
              </a:endParaRPr>
            </a:p>
          </p:txBody>
        </p:sp>
        <p:sp>
          <p:nvSpPr>
            <p:cNvPr id="25" name="文本框 24"/>
            <p:cNvSpPr txBox="1"/>
            <p:nvPr/>
          </p:nvSpPr>
          <p:spPr>
            <a:xfrm>
              <a:off x="8846" y="5310"/>
              <a:ext cx="3085" cy="289"/>
            </a:xfrm>
            <a:prstGeom prst="rect">
              <a:avLst/>
            </a:prstGeom>
            <a:noFill/>
          </p:spPr>
          <p:txBody>
            <a:bodyPr wrap="square" rtlCol="0" anchor="t">
              <a:spAutoFit/>
            </a:bodyPr>
            <a:lstStyle/>
            <a:p>
              <a:pPr lvl="0" algn="ctr"/>
              <a:r>
                <a:rPr lang="zh-CN" altLang="en-US" sz="600" kern="0" cap="all">
                  <a:solidFill>
                    <a:srgbClr val="F4D35E"/>
                  </a:solidFill>
                  <a:uFillTx/>
                  <a:latin typeface="Candara" panose="020E0502030303020204" charset="0"/>
                  <a:cs typeface="Candara" panose="020E0502030303020204" charset="0"/>
                  <a:sym typeface="+mn-ea"/>
                </a:rPr>
                <a:t>Business model and implementation plan</a:t>
              </a:r>
            </a:p>
          </p:txBody>
        </p:sp>
      </p:grpSp>
      <p:grpSp>
        <p:nvGrpSpPr>
          <p:cNvPr id="30" name="组合 29"/>
          <p:cNvGrpSpPr/>
          <p:nvPr/>
        </p:nvGrpSpPr>
        <p:grpSpPr>
          <a:xfrm>
            <a:off x="5302250" y="3644900"/>
            <a:ext cx="2118360" cy="429895"/>
            <a:chOff x="8350" y="5740"/>
            <a:chExt cx="3336" cy="677"/>
          </a:xfrm>
        </p:grpSpPr>
        <p:sp>
          <p:nvSpPr>
            <p:cNvPr id="17" name="文本框 16"/>
            <p:cNvSpPr txBox="1"/>
            <p:nvPr/>
          </p:nvSpPr>
          <p:spPr>
            <a:xfrm>
              <a:off x="8350" y="5740"/>
              <a:ext cx="659" cy="677"/>
            </a:xfrm>
            <a:prstGeom prst="rect">
              <a:avLst/>
            </a:prstGeom>
            <a:noFill/>
          </p:spPr>
          <p:txBody>
            <a:bodyPr wrap="square" rtlCol="0">
              <a:spAutoFit/>
            </a:bodyPr>
            <a:lstStyle/>
            <a:p>
              <a:r>
                <a:rPr lang="en-US" altLang="zh-CN" sz="2200">
                  <a:latin typeface="Gill Sans MT Condensed" panose="020B0506020104020203" charset="0"/>
                  <a:cs typeface="Gill Sans MT Condensed" panose="020B0506020104020203" charset="0"/>
                </a:rPr>
                <a:t>05</a:t>
              </a:r>
            </a:p>
          </p:txBody>
        </p:sp>
        <p:sp>
          <p:nvSpPr>
            <p:cNvPr id="26" name="文本框 25"/>
            <p:cNvSpPr txBox="1"/>
            <p:nvPr/>
          </p:nvSpPr>
          <p:spPr>
            <a:xfrm>
              <a:off x="9116" y="5764"/>
              <a:ext cx="2570" cy="434"/>
            </a:xfrm>
            <a:prstGeom prst="rect">
              <a:avLst/>
            </a:prstGeom>
            <a:noFill/>
          </p:spPr>
          <p:txBody>
            <a:bodyPr wrap="square" rtlCol="0">
              <a:spAutoFit/>
            </a:bodyPr>
            <a:lstStyle/>
            <a:p>
              <a:r>
                <a:rPr lang="en-US" altLang="zh-CN" sz="1200" b="1" dirty="0">
                  <a:solidFill>
                    <a:srgbClr val="F4D35E"/>
                  </a:solidFill>
                  <a:latin typeface="阿里巴巴普惠体 B" panose="00020600040101010101" charset="-122"/>
                  <a:ea typeface="阿里巴巴普惠体 B" panose="00020600040101010101" charset="-122"/>
                  <a:cs typeface="微软雅黑" panose="020B0503020204020204" charset="-122"/>
                  <a:sym typeface="+mn-ea"/>
                </a:rPr>
                <a:t>团队与资源</a:t>
              </a:r>
              <a:endParaRPr lang="zh-CN" altLang="en-US" sz="1200" b="1">
                <a:solidFill>
                  <a:srgbClr val="F4D35E"/>
                </a:solidFill>
                <a:latin typeface="阿里巴巴普惠体 B" panose="00020600040101010101" charset="-122"/>
                <a:ea typeface="阿里巴巴普惠体 B" panose="00020600040101010101" charset="-122"/>
              </a:endParaRPr>
            </a:p>
          </p:txBody>
        </p:sp>
        <p:sp>
          <p:nvSpPr>
            <p:cNvPr id="27" name="文本框 26"/>
            <p:cNvSpPr txBox="1"/>
            <p:nvPr/>
          </p:nvSpPr>
          <p:spPr>
            <a:xfrm>
              <a:off x="9128" y="6121"/>
              <a:ext cx="2318" cy="289"/>
            </a:xfrm>
            <a:prstGeom prst="rect">
              <a:avLst/>
            </a:prstGeom>
            <a:noFill/>
          </p:spPr>
          <p:txBody>
            <a:bodyPr wrap="square" rtlCol="0" anchor="t">
              <a:spAutoFit/>
            </a:bodyPr>
            <a:lstStyle/>
            <a:p>
              <a:pPr lvl="0" algn="l"/>
              <a:r>
                <a:rPr lang="zh-CN" altLang="en-US" sz="600" kern="0" cap="all">
                  <a:solidFill>
                    <a:srgbClr val="F4D35E"/>
                  </a:solidFill>
                  <a:uFillTx/>
                  <a:latin typeface="Candara" panose="020E0502030303020204" charset="0"/>
                  <a:cs typeface="Candara" panose="020E0502030303020204" charset="0"/>
                  <a:sym typeface="+mn-ea"/>
                </a:rPr>
                <a:t>Team and resources</a:t>
              </a:r>
            </a:p>
          </p:txBody>
        </p:sp>
      </p:grpSp>
      <p:pic>
        <p:nvPicPr>
          <p:cNvPr id="43" name="图片 42" descr="C:\Users\Administrator\Desktop\商业计划书PPT\图片素材\第二页\5.png5"/>
          <p:cNvPicPr>
            <a:picLocks noChangeAspect="1"/>
          </p:cNvPicPr>
          <p:nvPr/>
        </p:nvPicPr>
        <p:blipFill>
          <a:blip r:embed="rId9"/>
          <a:srcRect/>
          <a:stretch>
            <a:fillRect/>
          </a:stretch>
        </p:blipFill>
        <p:spPr>
          <a:xfrm>
            <a:off x="5280660" y="4149090"/>
            <a:ext cx="2178050" cy="438785"/>
          </a:xfrm>
          <a:prstGeom prst="rect">
            <a:avLst/>
          </a:prstGeom>
        </p:spPr>
      </p:pic>
      <p:grpSp>
        <p:nvGrpSpPr>
          <p:cNvPr id="44" name="组合 43"/>
          <p:cNvGrpSpPr/>
          <p:nvPr/>
        </p:nvGrpSpPr>
        <p:grpSpPr>
          <a:xfrm>
            <a:off x="5309870" y="4139565"/>
            <a:ext cx="2118360" cy="429895"/>
            <a:chOff x="8350" y="5740"/>
            <a:chExt cx="3336" cy="677"/>
          </a:xfrm>
        </p:grpSpPr>
        <p:sp>
          <p:nvSpPr>
            <p:cNvPr id="45" name="文本框 44"/>
            <p:cNvSpPr txBox="1"/>
            <p:nvPr/>
          </p:nvSpPr>
          <p:spPr>
            <a:xfrm>
              <a:off x="8350" y="5740"/>
              <a:ext cx="659" cy="677"/>
            </a:xfrm>
            <a:prstGeom prst="rect">
              <a:avLst/>
            </a:prstGeom>
            <a:noFill/>
          </p:spPr>
          <p:txBody>
            <a:bodyPr wrap="square" rtlCol="0">
              <a:spAutoFit/>
            </a:bodyPr>
            <a:lstStyle/>
            <a:p>
              <a:r>
                <a:rPr lang="en-US" altLang="zh-CN" sz="2200">
                  <a:latin typeface="Gill Sans MT Condensed" panose="020B0506020104020203" charset="0"/>
                  <a:cs typeface="Gill Sans MT Condensed" panose="020B0506020104020203" charset="0"/>
                </a:rPr>
                <a:t>06</a:t>
              </a:r>
            </a:p>
          </p:txBody>
        </p:sp>
        <p:sp>
          <p:nvSpPr>
            <p:cNvPr id="46" name="文本框 45"/>
            <p:cNvSpPr txBox="1"/>
            <p:nvPr/>
          </p:nvSpPr>
          <p:spPr>
            <a:xfrm>
              <a:off x="9116" y="5764"/>
              <a:ext cx="2570" cy="434"/>
            </a:xfrm>
            <a:prstGeom prst="rect">
              <a:avLst/>
            </a:prstGeom>
            <a:noFill/>
          </p:spPr>
          <p:txBody>
            <a:bodyPr wrap="square" rtlCol="0">
              <a:spAutoFit/>
            </a:bodyPr>
            <a:lstStyle/>
            <a:p>
              <a:r>
                <a:rPr lang="zh-CN" altLang="en-US" sz="1200" b="1">
                  <a:solidFill>
                    <a:srgbClr val="F4D35E"/>
                  </a:solidFill>
                  <a:latin typeface="微软雅黑" panose="020B0503020204020204" charset="-122"/>
                  <a:ea typeface="微软雅黑" panose="020B0503020204020204" charset="-122"/>
                </a:rPr>
                <a:t>发展规划</a:t>
              </a:r>
            </a:p>
          </p:txBody>
        </p:sp>
        <p:sp>
          <p:nvSpPr>
            <p:cNvPr id="47" name="文本框 46"/>
            <p:cNvSpPr txBox="1"/>
            <p:nvPr/>
          </p:nvSpPr>
          <p:spPr>
            <a:xfrm>
              <a:off x="9116" y="6091"/>
              <a:ext cx="1982" cy="289"/>
            </a:xfrm>
            <a:prstGeom prst="rect">
              <a:avLst/>
            </a:prstGeom>
            <a:noFill/>
          </p:spPr>
          <p:txBody>
            <a:bodyPr wrap="square" rtlCol="0" anchor="t">
              <a:spAutoFit/>
            </a:bodyPr>
            <a:lstStyle/>
            <a:p>
              <a:pPr lvl="0" algn="l"/>
              <a:r>
                <a:rPr lang="zh-CN" altLang="en-US" sz="600" kern="0" cap="all">
                  <a:solidFill>
                    <a:srgbClr val="F4D35E"/>
                  </a:solidFill>
                  <a:uFillTx/>
                  <a:latin typeface="Candara" panose="020E0502030303020204" charset="0"/>
                  <a:cs typeface="Candara" panose="020E0502030303020204" charset="0"/>
                  <a:sym typeface="+mn-ea"/>
                </a:rPr>
                <a:t>development planning</a:t>
              </a:r>
            </a:p>
          </p:txBody>
        </p:sp>
      </p:grpSp>
      <p:pic>
        <p:nvPicPr>
          <p:cNvPr id="32" name="图片 31" descr="LOGO01"/>
          <p:cNvPicPr>
            <a:picLocks noChangeAspect="1"/>
          </p:cNvPicPr>
          <p:nvPr/>
        </p:nvPicPr>
        <p:blipFill>
          <a:blip r:embed="rId10"/>
          <a:stretch>
            <a:fillRect/>
          </a:stretch>
        </p:blipFill>
        <p:spPr>
          <a:xfrm>
            <a:off x="6727190" y="163830"/>
            <a:ext cx="2188845" cy="41211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Scale>
                                      <p:cBhvr>
                                        <p:cTn id="12"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31"/>
                                        </p:tgtEl>
                                        <p:attrNameLst>
                                          <p:attrName>ppt_x</p:attrName>
                                          <p:attrName>ppt_y</p:attrName>
                                        </p:attrNameLst>
                                      </p:cBhvr>
                                    </p:animMotion>
                                    <p:animEffect transition="in" filter="fade">
                                      <p:cBhvr>
                                        <p:cTn id="14" dur="1000"/>
                                        <p:tgtEl>
                                          <p:spTgt spid="31"/>
                                        </p:tgtEl>
                                      </p:cBhvr>
                                    </p:animEffect>
                                  </p:childTnLst>
                                </p:cTn>
                              </p:par>
                            </p:childTnLst>
                          </p:cTn>
                        </p:par>
                        <p:par>
                          <p:cTn id="15" fill="hold">
                            <p:stCondLst>
                              <p:cond delay="1500"/>
                            </p:stCondLst>
                            <p:childTnLst>
                              <p:par>
                                <p:cTn id="16" presetID="12" presetClass="entr" presetSubtype="2"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p:tgtEl>
                                          <p:spTgt spid="4"/>
                                        </p:tgtEl>
                                        <p:attrNameLst>
                                          <p:attrName>ppt_x</p:attrName>
                                        </p:attrNameLst>
                                      </p:cBhvr>
                                      <p:tavLst>
                                        <p:tav tm="0">
                                          <p:val>
                                            <p:strVal val="#ppt_x+#ppt_w*1.125000"/>
                                          </p:val>
                                        </p:tav>
                                        <p:tav tm="100000">
                                          <p:val>
                                            <p:strVal val="#ppt_x"/>
                                          </p:val>
                                        </p:tav>
                                      </p:tavLst>
                                    </p:anim>
                                    <p:animEffect transition="in" filter="wipe(left)">
                                      <p:cBhvr>
                                        <p:cTn id="19" dur="500"/>
                                        <p:tgtEl>
                                          <p:spTgt spid="4"/>
                                        </p:tgtEl>
                                      </p:cBhvr>
                                    </p:animEffect>
                                  </p:childTnLst>
                                </p:cTn>
                              </p:par>
                              <p:par>
                                <p:cTn id="20" presetID="12" presetClass="entr" presetSubtype="2" fill="hold" nodeType="withEffect">
                                  <p:stCondLst>
                                    <p:cond delay="20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p:tgtEl>
                                          <p:spTgt spid="5"/>
                                        </p:tgtEl>
                                        <p:attrNameLst>
                                          <p:attrName>ppt_x</p:attrName>
                                        </p:attrNameLst>
                                      </p:cBhvr>
                                      <p:tavLst>
                                        <p:tav tm="0">
                                          <p:val>
                                            <p:strVal val="#ppt_x+#ppt_w*1.125000"/>
                                          </p:val>
                                        </p:tav>
                                        <p:tav tm="100000">
                                          <p:val>
                                            <p:strVal val="#ppt_x"/>
                                          </p:val>
                                        </p:tav>
                                      </p:tavLst>
                                    </p:anim>
                                    <p:animEffect transition="in" filter="wipe(left)">
                                      <p:cBhvr>
                                        <p:cTn id="23" dur="500"/>
                                        <p:tgtEl>
                                          <p:spTgt spid="5"/>
                                        </p:tgtEl>
                                      </p:cBhvr>
                                    </p:animEffect>
                                  </p:childTnLst>
                                </p:cTn>
                              </p:par>
                              <p:par>
                                <p:cTn id="24" presetID="12" presetClass="entr" presetSubtype="2" fill="hold" nodeType="withEffect">
                                  <p:stCondLst>
                                    <p:cond delay="40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p:tgtEl>
                                          <p:spTgt spid="6"/>
                                        </p:tgtEl>
                                        <p:attrNameLst>
                                          <p:attrName>ppt_x</p:attrName>
                                        </p:attrNameLst>
                                      </p:cBhvr>
                                      <p:tavLst>
                                        <p:tav tm="0">
                                          <p:val>
                                            <p:strVal val="#ppt_x+#ppt_w*1.125000"/>
                                          </p:val>
                                        </p:tav>
                                        <p:tav tm="100000">
                                          <p:val>
                                            <p:strVal val="#ppt_x"/>
                                          </p:val>
                                        </p:tav>
                                      </p:tavLst>
                                    </p:anim>
                                    <p:animEffect transition="in" filter="wipe(left)">
                                      <p:cBhvr>
                                        <p:cTn id="27" dur="500"/>
                                        <p:tgtEl>
                                          <p:spTgt spid="6"/>
                                        </p:tgtEl>
                                      </p:cBhvr>
                                    </p:animEffect>
                                  </p:childTnLst>
                                </p:cTn>
                              </p:par>
                              <p:par>
                                <p:cTn id="28" presetID="12" presetClass="entr" presetSubtype="2" fill="hold" nodeType="withEffect">
                                  <p:stCondLst>
                                    <p:cond delay="6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p:tgtEl>
                                          <p:spTgt spid="7"/>
                                        </p:tgtEl>
                                        <p:attrNameLst>
                                          <p:attrName>ppt_x</p:attrName>
                                        </p:attrNameLst>
                                      </p:cBhvr>
                                      <p:tavLst>
                                        <p:tav tm="0">
                                          <p:val>
                                            <p:strVal val="#ppt_x+#ppt_w*1.125000"/>
                                          </p:val>
                                        </p:tav>
                                        <p:tav tm="100000">
                                          <p:val>
                                            <p:strVal val="#ppt_x"/>
                                          </p:val>
                                        </p:tav>
                                      </p:tavLst>
                                    </p:anim>
                                    <p:animEffect transition="in" filter="wipe(left)">
                                      <p:cBhvr>
                                        <p:cTn id="31" dur="500"/>
                                        <p:tgtEl>
                                          <p:spTgt spid="7"/>
                                        </p:tgtEl>
                                      </p:cBhvr>
                                    </p:animEffect>
                                  </p:childTnLst>
                                </p:cTn>
                              </p:par>
                              <p:par>
                                <p:cTn id="32" presetID="12" presetClass="entr" presetSubtype="2" fill="hold" nodeType="withEffect">
                                  <p:stCondLst>
                                    <p:cond delay="80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p:tgtEl>
                                          <p:spTgt spid="8"/>
                                        </p:tgtEl>
                                        <p:attrNameLst>
                                          <p:attrName>ppt_x</p:attrName>
                                        </p:attrNameLst>
                                      </p:cBhvr>
                                      <p:tavLst>
                                        <p:tav tm="0">
                                          <p:val>
                                            <p:strVal val="#ppt_x+#ppt_w*1.125000"/>
                                          </p:val>
                                        </p:tav>
                                        <p:tav tm="100000">
                                          <p:val>
                                            <p:strVal val="#ppt_x"/>
                                          </p:val>
                                        </p:tav>
                                      </p:tavLst>
                                    </p:anim>
                                    <p:animEffect transition="in" filter="wipe(left)">
                                      <p:cBhvr>
                                        <p:cTn id="35" dur="500"/>
                                        <p:tgtEl>
                                          <p:spTgt spid="8"/>
                                        </p:tgtEl>
                                      </p:cBhvr>
                                    </p:animEffect>
                                  </p:childTnLst>
                                </p:cTn>
                              </p:par>
                              <p:par>
                                <p:cTn id="36" presetID="12" presetClass="entr" presetSubtype="2" fill="hold" nodeType="withEffect">
                                  <p:stCondLst>
                                    <p:cond delay="100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500"/>
                                        <p:tgtEl>
                                          <p:spTgt spid="43"/>
                                        </p:tgtEl>
                                        <p:attrNameLst>
                                          <p:attrName>ppt_x</p:attrName>
                                        </p:attrNameLst>
                                      </p:cBhvr>
                                      <p:tavLst>
                                        <p:tav tm="0">
                                          <p:val>
                                            <p:strVal val="#ppt_x+#ppt_w*1.125000"/>
                                          </p:val>
                                        </p:tav>
                                        <p:tav tm="100000">
                                          <p:val>
                                            <p:strVal val="#ppt_x"/>
                                          </p:val>
                                        </p:tav>
                                      </p:tavLst>
                                    </p:anim>
                                    <p:animEffect transition="in" filter="wipe(left)">
                                      <p:cBhvr>
                                        <p:cTn id="39" dur="500"/>
                                        <p:tgtEl>
                                          <p:spTgt spid="43"/>
                                        </p:tgtEl>
                                      </p:cBhvr>
                                    </p:animEffect>
                                  </p:childTnLst>
                                </p:cTn>
                              </p:par>
                            </p:childTnLst>
                          </p:cTn>
                        </p:par>
                        <p:par>
                          <p:cTn id="40" fill="hold">
                            <p:stCondLst>
                              <p:cond delay="2000"/>
                            </p:stCondLst>
                            <p:childTnLst>
                              <p:par>
                                <p:cTn id="41" presetID="10" presetClass="entr" presetSubtype="0"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500"/>
                                        <p:tgtEl>
                                          <p:spTgt spid="2"/>
                                        </p:tgtEl>
                                      </p:cBhvr>
                                    </p:animEffect>
                                  </p:childTnLst>
                                </p:cTn>
                              </p:par>
                              <p:par>
                                <p:cTn id="44" presetID="10" presetClass="entr" presetSubtype="0" fill="hold" nodeType="withEffect">
                                  <p:stCondLst>
                                    <p:cond delay="20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par>
                                <p:cTn id="47" presetID="10" presetClass="entr" presetSubtype="0" fill="hold" nodeType="withEffect">
                                  <p:stCondLst>
                                    <p:cond delay="40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500"/>
                                        <p:tgtEl>
                                          <p:spTgt spid="10"/>
                                        </p:tgtEl>
                                      </p:cBhvr>
                                    </p:animEffect>
                                  </p:childTnLst>
                                </p:cTn>
                              </p:par>
                              <p:par>
                                <p:cTn id="50" presetID="10" presetClass="entr" presetSubtype="0" fill="hold" nodeType="withEffect">
                                  <p:stCondLst>
                                    <p:cond delay="60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par>
                                <p:cTn id="53" presetID="10" presetClass="entr" presetSubtype="0" fill="hold" nodeType="withEffect">
                                  <p:stCondLst>
                                    <p:cond delay="80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par>
                                <p:cTn id="56" presetID="10" presetClass="entr" presetSubtype="0" fill="hold" nodeType="withEffect">
                                  <p:stCondLst>
                                    <p:cond delay="100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中间的内容"/>
          <p:cNvPicPr>
            <a:picLocks noChangeAspect="1"/>
          </p:cNvPicPr>
          <p:nvPr/>
        </p:nvPicPr>
        <p:blipFill>
          <a:blip r:embed="rId3"/>
          <a:stretch>
            <a:fillRect/>
          </a:stretch>
        </p:blipFill>
        <p:spPr>
          <a:xfrm>
            <a:off x="2638743" y="1998980"/>
            <a:ext cx="4018915" cy="1574800"/>
          </a:xfrm>
          <a:prstGeom prst="rect">
            <a:avLst/>
          </a:prstGeom>
        </p:spPr>
      </p:pic>
      <p:pic>
        <p:nvPicPr>
          <p:cNvPr id="5" name="图片 4" descr="目录板"/>
          <p:cNvPicPr>
            <a:picLocks noChangeAspect="1"/>
          </p:cNvPicPr>
          <p:nvPr/>
        </p:nvPicPr>
        <p:blipFill>
          <a:blip r:embed="rId4"/>
          <a:stretch>
            <a:fillRect/>
          </a:stretch>
        </p:blipFill>
        <p:spPr>
          <a:xfrm>
            <a:off x="508635" y="1270"/>
            <a:ext cx="1222375" cy="2173605"/>
          </a:xfrm>
          <a:prstGeom prst="rect">
            <a:avLst/>
          </a:prstGeom>
        </p:spPr>
      </p:pic>
      <p:sp>
        <p:nvSpPr>
          <p:cNvPr id="18" name="文本框 17"/>
          <p:cNvSpPr txBox="1"/>
          <p:nvPr/>
        </p:nvSpPr>
        <p:spPr>
          <a:xfrm>
            <a:off x="3382645" y="2461895"/>
            <a:ext cx="3020060" cy="460375"/>
          </a:xfrm>
          <a:prstGeom prst="rect">
            <a:avLst/>
          </a:prstGeom>
          <a:noFill/>
        </p:spPr>
        <p:txBody>
          <a:bodyPr wrap="square" rtlCol="0">
            <a:spAutoFit/>
          </a:bodyPr>
          <a:lstStyle/>
          <a:p>
            <a:r>
              <a:rPr lang="zh-CN" altLang="en-US" sz="2400" b="1">
                <a:solidFill>
                  <a:srgbClr val="F4D35E"/>
                </a:solidFill>
                <a:latin typeface="微软雅黑" panose="020B0503020204020204" charset="-122"/>
                <a:ea typeface="微软雅黑" panose="020B0503020204020204" charset="-122"/>
              </a:rPr>
              <a:t>应用行业及市场分析</a:t>
            </a:r>
          </a:p>
        </p:txBody>
      </p:sp>
      <p:sp>
        <p:nvSpPr>
          <p:cNvPr id="6" name="文本框 5"/>
          <p:cNvSpPr txBox="1"/>
          <p:nvPr/>
        </p:nvSpPr>
        <p:spPr>
          <a:xfrm>
            <a:off x="769620" y="1167130"/>
            <a:ext cx="803910" cy="583565"/>
          </a:xfrm>
          <a:prstGeom prst="rect">
            <a:avLst/>
          </a:prstGeom>
          <a:noFill/>
        </p:spPr>
        <p:txBody>
          <a:bodyPr wrap="square" rtlCol="0">
            <a:spAutoFit/>
          </a:bodyPr>
          <a:lstStyle/>
          <a:p>
            <a:r>
              <a:rPr lang="en-US" altLang="zh-CN" sz="3200" b="1">
                <a:solidFill>
                  <a:srgbClr val="F4D35E"/>
                </a:solidFill>
                <a:latin typeface="微软雅黑" panose="020B0503020204020204" charset="-122"/>
                <a:ea typeface="微软雅黑" panose="020B0503020204020204" charset="-122"/>
              </a:rPr>
              <a:t>03</a:t>
            </a:r>
          </a:p>
        </p:txBody>
      </p:sp>
      <p:sp>
        <p:nvSpPr>
          <p:cNvPr id="7" name="矩形 6"/>
          <p:cNvSpPr/>
          <p:nvPr/>
        </p:nvSpPr>
        <p:spPr>
          <a:xfrm>
            <a:off x="3425190" y="3009900"/>
            <a:ext cx="2731135" cy="254635"/>
          </a:xfrm>
          <a:prstGeom prst="rect">
            <a:avLst/>
          </a:prstGeom>
          <a:noFill/>
          <a:ln w="6350">
            <a:solidFill>
              <a:srgbClr val="F4D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69335" y="3009900"/>
            <a:ext cx="2443480" cy="245110"/>
          </a:xfrm>
          <a:prstGeom prst="rect">
            <a:avLst/>
          </a:prstGeom>
          <a:noFill/>
        </p:spPr>
        <p:txBody>
          <a:bodyPr wrap="square" rtlCol="0">
            <a:spAutoFit/>
          </a:bodyPr>
          <a:lstStyle/>
          <a:p>
            <a:pPr algn="ctr"/>
            <a:r>
              <a:rPr lang="zh-CN" altLang="en-US" sz="1000">
                <a:solidFill>
                  <a:srgbClr val="F4D35E"/>
                </a:solidFill>
                <a:latin typeface="微软雅黑" panose="020B0503020204020204" charset="-122"/>
                <a:ea typeface="微软雅黑" panose="020B0503020204020204" charset="-122"/>
              </a:rPr>
              <a:t>市场策略、行业分析</a:t>
            </a:r>
          </a:p>
        </p:txBody>
      </p:sp>
      <p:sp>
        <p:nvSpPr>
          <p:cNvPr id="2" name="人"/>
          <p:cNvSpPr/>
          <p:nvPr/>
        </p:nvSpPr>
        <p:spPr bwMode="auto">
          <a:xfrm>
            <a:off x="2700020" y="2052320"/>
            <a:ext cx="281940" cy="281940"/>
          </a:xfrm>
          <a:custGeom>
            <a:avLst/>
            <a:gdLst>
              <a:gd name="T0" fmla="*/ 259322 w 2665412"/>
              <a:gd name="T1" fmla="*/ 2895285 h 3382963"/>
              <a:gd name="T2" fmla="*/ 511017 w 2665412"/>
              <a:gd name="T3" fmla="*/ 3155147 h 3382963"/>
              <a:gd name="T4" fmla="*/ 770965 w 2665412"/>
              <a:gd name="T5" fmla="*/ 2903852 h 3382963"/>
              <a:gd name="T6" fmla="*/ 519587 w 2665412"/>
              <a:gd name="T7" fmla="*/ 2643989 h 3382963"/>
              <a:gd name="T8" fmla="*/ 875071 w 2665412"/>
              <a:gd name="T9" fmla="*/ 2732514 h 3382963"/>
              <a:gd name="T10" fmla="*/ 732560 w 2665412"/>
              <a:gd name="T11" fmla="*/ 3231615 h 3382963"/>
              <a:gd name="T12" fmla="*/ 265987 w 2665412"/>
              <a:gd name="T13" fmla="*/ 3315697 h 3382963"/>
              <a:gd name="T14" fmla="*/ 147598 w 2665412"/>
              <a:gd name="T15" fmla="*/ 2750917 h 3382963"/>
              <a:gd name="T16" fmla="*/ 1831415 w 2665412"/>
              <a:gd name="T17" fmla="*/ 2257426 h 3382963"/>
              <a:gd name="T18" fmla="*/ 1993961 w 2665412"/>
              <a:gd name="T19" fmla="*/ 2438401 h 3382963"/>
              <a:gd name="T20" fmla="*/ 1847258 w 2665412"/>
              <a:gd name="T21" fmla="*/ 2409508 h 3382963"/>
              <a:gd name="T22" fmla="*/ 1685662 w 2665412"/>
              <a:gd name="T23" fmla="*/ 2468563 h 3382963"/>
              <a:gd name="T24" fmla="*/ 1995229 w 2665412"/>
              <a:gd name="T25" fmla="*/ 2640966 h 3382963"/>
              <a:gd name="T26" fmla="*/ 1952137 w 2665412"/>
              <a:gd name="T27" fmla="*/ 2838768 h 3382963"/>
              <a:gd name="T28" fmla="*/ 1735409 w 2665412"/>
              <a:gd name="T29" fmla="*/ 2918143 h 3382963"/>
              <a:gd name="T30" fmla="*/ 1580784 w 2665412"/>
              <a:gd name="T31" fmla="*/ 2728596 h 3382963"/>
              <a:gd name="T32" fmla="*/ 1742380 w 2665412"/>
              <a:gd name="T33" fmla="*/ 2773998 h 3382963"/>
              <a:gd name="T34" fmla="*/ 1881478 w 2665412"/>
              <a:gd name="T35" fmla="*/ 2691766 h 3382963"/>
              <a:gd name="T36" fmla="*/ 1563357 w 2665412"/>
              <a:gd name="T37" fmla="*/ 2467293 h 3382963"/>
              <a:gd name="T38" fmla="*/ 1692634 w 2665412"/>
              <a:gd name="T39" fmla="*/ 2322831 h 3382963"/>
              <a:gd name="T40" fmla="*/ 1625723 w 2665412"/>
              <a:gd name="T41" fmla="*/ 2198771 h 3382963"/>
              <a:gd name="T42" fmla="*/ 1410098 w 2665412"/>
              <a:gd name="T43" fmla="*/ 2430592 h 3382963"/>
              <a:gd name="T44" fmla="*/ 1421847 w 2665412"/>
              <a:gd name="T45" fmla="*/ 2757048 h 3382963"/>
              <a:gd name="T46" fmla="*/ 1653351 w 2665412"/>
              <a:gd name="T47" fmla="*/ 2972991 h 3382963"/>
              <a:gd name="T48" fmla="*/ 1980125 w 2665412"/>
              <a:gd name="T49" fmla="*/ 2960924 h 3382963"/>
              <a:gd name="T50" fmla="*/ 2195433 w 2665412"/>
              <a:gd name="T51" fmla="*/ 2729420 h 3382963"/>
              <a:gd name="T52" fmla="*/ 2184001 w 2665412"/>
              <a:gd name="T53" fmla="*/ 2402964 h 3382963"/>
              <a:gd name="T54" fmla="*/ 1952179 w 2665412"/>
              <a:gd name="T55" fmla="*/ 2187021 h 3382963"/>
              <a:gd name="T56" fmla="*/ 2156055 w 2665412"/>
              <a:gd name="T57" fmla="*/ 2032367 h 3382963"/>
              <a:gd name="T58" fmla="*/ 2395816 w 2665412"/>
              <a:gd name="T59" fmla="*/ 2850094 h 3382963"/>
              <a:gd name="T60" fmla="*/ 1619054 w 2665412"/>
              <a:gd name="T61" fmla="*/ 3205130 h 3382963"/>
              <a:gd name="T62" fmla="*/ 1161763 w 2665412"/>
              <a:gd name="T63" fmla="*/ 2697981 h 3382963"/>
              <a:gd name="T64" fmla="*/ 1590474 w 2665412"/>
              <a:gd name="T65" fmla="*/ 1963774 h 3382963"/>
              <a:gd name="T66" fmla="*/ 247746 w 2665412"/>
              <a:gd name="T67" fmla="*/ 2374875 h 3382963"/>
              <a:gd name="T68" fmla="*/ 90506 w 2665412"/>
              <a:gd name="T69" fmla="*/ 2382501 h 3382963"/>
              <a:gd name="T70" fmla="*/ 82882 w 2665412"/>
              <a:gd name="T71" fmla="*/ 2224911 h 3382963"/>
              <a:gd name="T72" fmla="*/ 1925231 w 2665412"/>
              <a:gd name="T73" fmla="*/ 1275421 h 3382963"/>
              <a:gd name="T74" fmla="*/ 2142932 w 2665412"/>
              <a:gd name="T75" fmla="*/ 1565745 h 3382963"/>
              <a:gd name="T76" fmla="*/ 2433411 w 2665412"/>
              <a:gd name="T77" fmla="*/ 1348081 h 3382963"/>
              <a:gd name="T78" fmla="*/ 2215710 w 2665412"/>
              <a:gd name="T79" fmla="*/ 1057758 h 3382963"/>
              <a:gd name="T80" fmla="*/ 2557039 w 2665412"/>
              <a:gd name="T81" fmla="*/ 1184676 h 3382963"/>
              <a:gd name="T82" fmla="*/ 2359043 w 2665412"/>
              <a:gd name="T83" fmla="*/ 1666644 h 3382963"/>
              <a:gd name="T84" fmla="*/ 1943029 w 2665412"/>
              <a:gd name="T85" fmla="*/ 1631742 h 3382963"/>
              <a:gd name="T86" fmla="*/ 1831795 w 2665412"/>
              <a:gd name="T87" fmla="*/ 1117727 h 3382963"/>
              <a:gd name="T88" fmla="*/ 1543971 w 2665412"/>
              <a:gd name="T89" fmla="*/ 596250 h 3382963"/>
              <a:gd name="T90" fmla="*/ 1297460 w 2665412"/>
              <a:gd name="T91" fmla="*/ 948099 h 3382963"/>
              <a:gd name="T92" fmla="*/ 1031888 w 2665412"/>
              <a:gd name="T93" fmla="*/ 755548 h 3382963"/>
              <a:gd name="T94" fmla="*/ 814631 w 2665412"/>
              <a:gd name="T95" fmla="*/ 602286 h 3382963"/>
              <a:gd name="T96" fmla="*/ 863801 w 2665412"/>
              <a:gd name="T97" fmla="*/ 640380 h 3382963"/>
              <a:gd name="T98" fmla="*/ 958650 w 2665412"/>
              <a:gd name="T99" fmla="*/ 731486 h 3382963"/>
              <a:gd name="T100" fmla="*/ 915825 w 2665412"/>
              <a:gd name="T101" fmla="*/ 1047026 h 3382963"/>
              <a:gd name="T102" fmla="*/ 1093788 w 2665412"/>
              <a:gd name="T103" fmla="*/ 1742545 h 3382963"/>
              <a:gd name="T104" fmla="*/ 941203 w 2665412"/>
              <a:gd name="T105" fmla="*/ 2331086 h 3382963"/>
              <a:gd name="T106" fmla="*/ 804162 w 2665412"/>
              <a:gd name="T107" fmla="*/ 2246646 h 3382963"/>
              <a:gd name="T108" fmla="*/ 518978 w 2665412"/>
              <a:gd name="T109" fmla="*/ 1458116 h 3382963"/>
              <a:gd name="T110" fmla="*/ 425714 w 2665412"/>
              <a:gd name="T111" fmla="*/ 1302568 h 3382963"/>
              <a:gd name="T112" fmla="*/ 154488 w 2665412"/>
              <a:gd name="T113" fmla="*/ 951475 h 3382963"/>
              <a:gd name="T114" fmla="*/ 4758 w 2665412"/>
              <a:gd name="T115" fmla="*/ 912429 h 3382963"/>
              <a:gd name="T116" fmla="*/ 912333 w 2665412"/>
              <a:gd name="T117" fmla="*/ 0 h 3382963"/>
              <a:gd name="T118" fmla="*/ 1112519 w 2665412"/>
              <a:gd name="T119" fmla="*/ 199433 h 3382963"/>
              <a:gd name="T120" fmla="*/ 953005 w 2665412"/>
              <a:gd name="T121" fmla="*/ 526732 h 3382963"/>
              <a:gd name="T122" fmla="*/ 719772 w 2665412"/>
              <a:gd name="T123" fmla="*/ 209293 h 33829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65412" h="3382963">
                <a:moveTo>
                  <a:pt x="506574" y="2643989"/>
                </a:moveTo>
                <a:lnTo>
                  <a:pt x="493243" y="2644624"/>
                </a:lnTo>
                <a:lnTo>
                  <a:pt x="480230" y="2646210"/>
                </a:lnTo>
                <a:lnTo>
                  <a:pt x="467217" y="2648431"/>
                </a:lnTo>
                <a:lnTo>
                  <a:pt x="454521" y="2650970"/>
                </a:lnTo>
                <a:lnTo>
                  <a:pt x="442460" y="2654460"/>
                </a:lnTo>
                <a:lnTo>
                  <a:pt x="430399" y="2658585"/>
                </a:lnTo>
                <a:lnTo>
                  <a:pt x="418655" y="2663027"/>
                </a:lnTo>
                <a:lnTo>
                  <a:pt x="407229" y="2667786"/>
                </a:lnTo>
                <a:lnTo>
                  <a:pt x="396120" y="2673180"/>
                </a:lnTo>
                <a:lnTo>
                  <a:pt x="385328" y="2679526"/>
                </a:lnTo>
                <a:lnTo>
                  <a:pt x="374854" y="2685872"/>
                </a:lnTo>
                <a:lnTo>
                  <a:pt x="364380" y="2692852"/>
                </a:lnTo>
                <a:lnTo>
                  <a:pt x="354858" y="2700784"/>
                </a:lnTo>
                <a:lnTo>
                  <a:pt x="345336" y="2708717"/>
                </a:lnTo>
                <a:lnTo>
                  <a:pt x="336449" y="2717284"/>
                </a:lnTo>
                <a:lnTo>
                  <a:pt x="327562" y="2725533"/>
                </a:lnTo>
                <a:lnTo>
                  <a:pt x="319310" y="2735052"/>
                </a:lnTo>
                <a:lnTo>
                  <a:pt x="312010" y="2744571"/>
                </a:lnTo>
                <a:lnTo>
                  <a:pt x="304710" y="2754724"/>
                </a:lnTo>
                <a:lnTo>
                  <a:pt x="298044" y="2764878"/>
                </a:lnTo>
                <a:lnTo>
                  <a:pt x="291696" y="2775348"/>
                </a:lnTo>
                <a:lnTo>
                  <a:pt x="285983" y="2786136"/>
                </a:lnTo>
                <a:lnTo>
                  <a:pt x="280905" y="2797241"/>
                </a:lnTo>
                <a:lnTo>
                  <a:pt x="276144" y="2808981"/>
                </a:lnTo>
                <a:lnTo>
                  <a:pt x="272018" y="2820721"/>
                </a:lnTo>
                <a:lnTo>
                  <a:pt x="268209" y="2832461"/>
                </a:lnTo>
                <a:lnTo>
                  <a:pt x="265353" y="2844835"/>
                </a:lnTo>
                <a:lnTo>
                  <a:pt x="263131" y="2857210"/>
                </a:lnTo>
                <a:lnTo>
                  <a:pt x="261226" y="2869584"/>
                </a:lnTo>
                <a:lnTo>
                  <a:pt x="259957" y="2882276"/>
                </a:lnTo>
                <a:lnTo>
                  <a:pt x="259322" y="2895285"/>
                </a:lnTo>
                <a:lnTo>
                  <a:pt x="259639" y="2908294"/>
                </a:lnTo>
                <a:lnTo>
                  <a:pt x="260274" y="2921620"/>
                </a:lnTo>
                <a:lnTo>
                  <a:pt x="261861" y="2934629"/>
                </a:lnTo>
                <a:lnTo>
                  <a:pt x="264083" y="2947638"/>
                </a:lnTo>
                <a:lnTo>
                  <a:pt x="266622" y="2960330"/>
                </a:lnTo>
                <a:lnTo>
                  <a:pt x="270113" y="2972704"/>
                </a:lnTo>
                <a:lnTo>
                  <a:pt x="273922" y="2984444"/>
                </a:lnTo>
                <a:lnTo>
                  <a:pt x="278366" y="2996501"/>
                </a:lnTo>
                <a:lnTo>
                  <a:pt x="283444" y="3007924"/>
                </a:lnTo>
                <a:lnTo>
                  <a:pt x="288840" y="3019029"/>
                </a:lnTo>
                <a:lnTo>
                  <a:pt x="294870" y="3029817"/>
                </a:lnTo>
                <a:lnTo>
                  <a:pt x="301536" y="3040605"/>
                </a:lnTo>
                <a:lnTo>
                  <a:pt x="308836" y="3050441"/>
                </a:lnTo>
                <a:lnTo>
                  <a:pt x="316136" y="3060277"/>
                </a:lnTo>
                <a:lnTo>
                  <a:pt x="323753" y="3069478"/>
                </a:lnTo>
                <a:lnTo>
                  <a:pt x="332323" y="3078680"/>
                </a:lnTo>
                <a:lnTo>
                  <a:pt x="341210" y="3087247"/>
                </a:lnTo>
                <a:lnTo>
                  <a:pt x="350732" y="3095496"/>
                </a:lnTo>
                <a:lnTo>
                  <a:pt x="360254" y="3103429"/>
                </a:lnTo>
                <a:lnTo>
                  <a:pt x="370411" y="3110409"/>
                </a:lnTo>
                <a:lnTo>
                  <a:pt x="380250" y="3117072"/>
                </a:lnTo>
                <a:lnTo>
                  <a:pt x="391041" y="3123418"/>
                </a:lnTo>
                <a:lnTo>
                  <a:pt x="401833" y="3128812"/>
                </a:lnTo>
                <a:lnTo>
                  <a:pt x="412942" y="3134206"/>
                </a:lnTo>
                <a:lnTo>
                  <a:pt x="424685" y="3138965"/>
                </a:lnTo>
                <a:lnTo>
                  <a:pt x="436429" y="3143090"/>
                </a:lnTo>
                <a:lnTo>
                  <a:pt x="448173" y="3146580"/>
                </a:lnTo>
                <a:lnTo>
                  <a:pt x="460551" y="3149753"/>
                </a:lnTo>
                <a:lnTo>
                  <a:pt x="472930" y="3151974"/>
                </a:lnTo>
                <a:lnTo>
                  <a:pt x="485626" y="3153878"/>
                </a:lnTo>
                <a:lnTo>
                  <a:pt x="498004" y="3154830"/>
                </a:lnTo>
                <a:lnTo>
                  <a:pt x="511017" y="3155147"/>
                </a:lnTo>
                <a:lnTo>
                  <a:pt x="524030" y="3155147"/>
                </a:lnTo>
                <a:lnTo>
                  <a:pt x="537044" y="3154513"/>
                </a:lnTo>
                <a:lnTo>
                  <a:pt x="550374" y="3152926"/>
                </a:lnTo>
                <a:lnTo>
                  <a:pt x="563070" y="3150705"/>
                </a:lnTo>
                <a:lnTo>
                  <a:pt x="575766" y="3148167"/>
                </a:lnTo>
                <a:lnTo>
                  <a:pt x="588462" y="3144994"/>
                </a:lnTo>
                <a:lnTo>
                  <a:pt x="600206" y="3141186"/>
                </a:lnTo>
                <a:lnTo>
                  <a:pt x="612267" y="3136744"/>
                </a:lnTo>
                <a:lnTo>
                  <a:pt x="623693" y="3131668"/>
                </a:lnTo>
                <a:lnTo>
                  <a:pt x="634802" y="3125956"/>
                </a:lnTo>
                <a:lnTo>
                  <a:pt x="645593" y="3119928"/>
                </a:lnTo>
                <a:lnTo>
                  <a:pt x="656067" y="3113265"/>
                </a:lnTo>
                <a:lnTo>
                  <a:pt x="665907" y="3106284"/>
                </a:lnTo>
                <a:lnTo>
                  <a:pt x="676063" y="3098986"/>
                </a:lnTo>
                <a:lnTo>
                  <a:pt x="685268" y="3090737"/>
                </a:lnTo>
                <a:lnTo>
                  <a:pt x="694155" y="3082487"/>
                </a:lnTo>
                <a:lnTo>
                  <a:pt x="702725" y="3073603"/>
                </a:lnTo>
                <a:lnTo>
                  <a:pt x="710977" y="3064402"/>
                </a:lnTo>
                <a:lnTo>
                  <a:pt x="718594" y="3054566"/>
                </a:lnTo>
                <a:lnTo>
                  <a:pt x="725894" y="3045047"/>
                </a:lnTo>
                <a:lnTo>
                  <a:pt x="732560" y="3034576"/>
                </a:lnTo>
                <a:lnTo>
                  <a:pt x="738908" y="3023788"/>
                </a:lnTo>
                <a:lnTo>
                  <a:pt x="744621" y="3013000"/>
                </a:lnTo>
                <a:lnTo>
                  <a:pt x="750017" y="3001895"/>
                </a:lnTo>
                <a:lnTo>
                  <a:pt x="754460" y="2990472"/>
                </a:lnTo>
                <a:lnTo>
                  <a:pt x="758586" y="2979050"/>
                </a:lnTo>
                <a:lnTo>
                  <a:pt x="762078" y="2966676"/>
                </a:lnTo>
                <a:lnTo>
                  <a:pt x="765252" y="2954618"/>
                </a:lnTo>
                <a:lnTo>
                  <a:pt x="767473" y="2942244"/>
                </a:lnTo>
                <a:lnTo>
                  <a:pt x="769378" y="2929870"/>
                </a:lnTo>
                <a:lnTo>
                  <a:pt x="770330" y="2916861"/>
                </a:lnTo>
                <a:lnTo>
                  <a:pt x="770965" y="2903852"/>
                </a:lnTo>
                <a:lnTo>
                  <a:pt x="770647" y="2890843"/>
                </a:lnTo>
                <a:lnTo>
                  <a:pt x="770013" y="2877834"/>
                </a:lnTo>
                <a:lnTo>
                  <a:pt x="768426" y="2864507"/>
                </a:lnTo>
                <a:lnTo>
                  <a:pt x="766521" y="2851816"/>
                </a:lnTo>
                <a:lnTo>
                  <a:pt x="763982" y="2839441"/>
                </a:lnTo>
                <a:lnTo>
                  <a:pt x="760808" y="2827067"/>
                </a:lnTo>
                <a:lnTo>
                  <a:pt x="756682" y="2814692"/>
                </a:lnTo>
                <a:lnTo>
                  <a:pt x="752238" y="2802953"/>
                </a:lnTo>
                <a:lnTo>
                  <a:pt x="747160" y="2791530"/>
                </a:lnTo>
                <a:lnTo>
                  <a:pt x="741764" y="2780108"/>
                </a:lnTo>
                <a:lnTo>
                  <a:pt x="735416" y="2769637"/>
                </a:lnTo>
                <a:lnTo>
                  <a:pt x="729068" y="2759166"/>
                </a:lnTo>
                <a:lnTo>
                  <a:pt x="722086" y="2749013"/>
                </a:lnTo>
                <a:lnTo>
                  <a:pt x="714468" y="2739177"/>
                </a:lnTo>
                <a:lnTo>
                  <a:pt x="706533" y="2729658"/>
                </a:lnTo>
                <a:lnTo>
                  <a:pt x="697964" y="2720774"/>
                </a:lnTo>
                <a:lnTo>
                  <a:pt x="689394" y="2712207"/>
                </a:lnTo>
                <a:lnTo>
                  <a:pt x="680189" y="2704275"/>
                </a:lnTo>
                <a:lnTo>
                  <a:pt x="670350" y="2696342"/>
                </a:lnTo>
                <a:lnTo>
                  <a:pt x="660511" y="2689362"/>
                </a:lnTo>
                <a:lnTo>
                  <a:pt x="650037" y="2682382"/>
                </a:lnTo>
                <a:lnTo>
                  <a:pt x="639563" y="2676353"/>
                </a:lnTo>
                <a:lnTo>
                  <a:pt x="628771" y="2670324"/>
                </a:lnTo>
                <a:lnTo>
                  <a:pt x="617662" y="2665248"/>
                </a:lnTo>
                <a:lnTo>
                  <a:pt x="606236" y="2660171"/>
                </a:lnTo>
                <a:lnTo>
                  <a:pt x="594175" y="2656364"/>
                </a:lnTo>
                <a:lnTo>
                  <a:pt x="582431" y="2652873"/>
                </a:lnTo>
                <a:lnTo>
                  <a:pt x="570053" y="2650018"/>
                </a:lnTo>
                <a:lnTo>
                  <a:pt x="557992" y="2647479"/>
                </a:lnTo>
                <a:lnTo>
                  <a:pt x="545296" y="2645576"/>
                </a:lnTo>
                <a:lnTo>
                  <a:pt x="532600" y="2644306"/>
                </a:lnTo>
                <a:lnTo>
                  <a:pt x="519587" y="2643989"/>
                </a:lnTo>
                <a:lnTo>
                  <a:pt x="506574" y="2643989"/>
                </a:lnTo>
                <a:close/>
                <a:moveTo>
                  <a:pt x="552279" y="2413000"/>
                </a:moveTo>
                <a:lnTo>
                  <a:pt x="560214" y="2505650"/>
                </a:lnTo>
                <a:lnTo>
                  <a:pt x="569736" y="2506602"/>
                </a:lnTo>
                <a:lnTo>
                  <a:pt x="578940" y="2508188"/>
                </a:lnTo>
                <a:lnTo>
                  <a:pt x="588779" y="2510092"/>
                </a:lnTo>
                <a:lnTo>
                  <a:pt x="597984" y="2511678"/>
                </a:lnTo>
                <a:lnTo>
                  <a:pt x="607506" y="2513582"/>
                </a:lnTo>
                <a:lnTo>
                  <a:pt x="617028" y="2516120"/>
                </a:lnTo>
                <a:lnTo>
                  <a:pt x="626232" y="2518976"/>
                </a:lnTo>
                <a:lnTo>
                  <a:pt x="635119" y="2521514"/>
                </a:lnTo>
                <a:lnTo>
                  <a:pt x="644006" y="2524370"/>
                </a:lnTo>
                <a:lnTo>
                  <a:pt x="653211" y="2527860"/>
                </a:lnTo>
                <a:lnTo>
                  <a:pt x="661780" y="2531033"/>
                </a:lnTo>
                <a:lnTo>
                  <a:pt x="670668" y="2534841"/>
                </a:lnTo>
                <a:lnTo>
                  <a:pt x="679237" y="2538648"/>
                </a:lnTo>
                <a:lnTo>
                  <a:pt x="687807" y="2542773"/>
                </a:lnTo>
                <a:lnTo>
                  <a:pt x="696377" y="2547215"/>
                </a:lnTo>
                <a:lnTo>
                  <a:pt x="704629" y="2551657"/>
                </a:lnTo>
                <a:lnTo>
                  <a:pt x="764299" y="2480266"/>
                </a:lnTo>
                <a:lnTo>
                  <a:pt x="884275" y="2581165"/>
                </a:lnTo>
                <a:lnTo>
                  <a:pt x="824922" y="2651921"/>
                </a:lnTo>
                <a:lnTo>
                  <a:pt x="830953" y="2659219"/>
                </a:lnTo>
                <a:lnTo>
                  <a:pt x="836348" y="2666517"/>
                </a:lnTo>
                <a:lnTo>
                  <a:pt x="842062" y="2674449"/>
                </a:lnTo>
                <a:lnTo>
                  <a:pt x="847140" y="2682382"/>
                </a:lnTo>
                <a:lnTo>
                  <a:pt x="852536" y="2690314"/>
                </a:lnTo>
                <a:lnTo>
                  <a:pt x="857297" y="2698563"/>
                </a:lnTo>
                <a:lnTo>
                  <a:pt x="862057" y="2706813"/>
                </a:lnTo>
                <a:lnTo>
                  <a:pt x="866501" y="2715380"/>
                </a:lnTo>
                <a:lnTo>
                  <a:pt x="870945" y="2723947"/>
                </a:lnTo>
                <a:lnTo>
                  <a:pt x="875071" y="2732514"/>
                </a:lnTo>
                <a:lnTo>
                  <a:pt x="879197" y="2741398"/>
                </a:lnTo>
                <a:lnTo>
                  <a:pt x="883006" y="2750282"/>
                </a:lnTo>
                <a:lnTo>
                  <a:pt x="886497" y="2759166"/>
                </a:lnTo>
                <a:lnTo>
                  <a:pt x="889671" y="2768050"/>
                </a:lnTo>
                <a:lnTo>
                  <a:pt x="892845" y="2777252"/>
                </a:lnTo>
                <a:lnTo>
                  <a:pt x="896019" y="2786453"/>
                </a:lnTo>
                <a:lnTo>
                  <a:pt x="986794" y="2779156"/>
                </a:lnTo>
                <a:lnTo>
                  <a:pt x="1000125" y="2934629"/>
                </a:lnTo>
                <a:lnTo>
                  <a:pt x="909667" y="2942879"/>
                </a:lnTo>
                <a:lnTo>
                  <a:pt x="908397" y="2952397"/>
                </a:lnTo>
                <a:lnTo>
                  <a:pt x="907128" y="2962233"/>
                </a:lnTo>
                <a:lnTo>
                  <a:pt x="905541" y="2971752"/>
                </a:lnTo>
                <a:lnTo>
                  <a:pt x="903636" y="2981588"/>
                </a:lnTo>
                <a:lnTo>
                  <a:pt x="901415" y="2990790"/>
                </a:lnTo>
                <a:lnTo>
                  <a:pt x="899193" y="3000309"/>
                </a:lnTo>
                <a:lnTo>
                  <a:pt x="896654" y="3009827"/>
                </a:lnTo>
                <a:lnTo>
                  <a:pt x="893797" y="3019029"/>
                </a:lnTo>
                <a:lnTo>
                  <a:pt x="890623" y="3027913"/>
                </a:lnTo>
                <a:lnTo>
                  <a:pt x="887449" y="3036797"/>
                </a:lnTo>
                <a:lnTo>
                  <a:pt x="883958" y="3045999"/>
                </a:lnTo>
                <a:lnTo>
                  <a:pt x="880149" y="3054566"/>
                </a:lnTo>
                <a:lnTo>
                  <a:pt x="876658" y="3063450"/>
                </a:lnTo>
                <a:lnTo>
                  <a:pt x="872532" y="3072017"/>
                </a:lnTo>
                <a:lnTo>
                  <a:pt x="868088" y="3080584"/>
                </a:lnTo>
                <a:lnTo>
                  <a:pt x="863644" y="3089150"/>
                </a:lnTo>
                <a:lnTo>
                  <a:pt x="933154" y="3147532"/>
                </a:lnTo>
                <a:lnTo>
                  <a:pt x="831905" y="3267151"/>
                </a:lnTo>
                <a:lnTo>
                  <a:pt x="763347" y="3209404"/>
                </a:lnTo>
                <a:lnTo>
                  <a:pt x="755730" y="3215433"/>
                </a:lnTo>
                <a:lnTo>
                  <a:pt x="748112" y="3221144"/>
                </a:lnTo>
                <a:lnTo>
                  <a:pt x="740177" y="3226538"/>
                </a:lnTo>
                <a:lnTo>
                  <a:pt x="732560" y="3231615"/>
                </a:lnTo>
                <a:lnTo>
                  <a:pt x="724307" y="3237009"/>
                </a:lnTo>
                <a:lnTo>
                  <a:pt x="716055" y="3242085"/>
                </a:lnTo>
                <a:lnTo>
                  <a:pt x="707485" y="3246527"/>
                </a:lnTo>
                <a:lnTo>
                  <a:pt x="698916" y="3251287"/>
                </a:lnTo>
                <a:lnTo>
                  <a:pt x="690346" y="3256046"/>
                </a:lnTo>
                <a:lnTo>
                  <a:pt x="681459" y="3259854"/>
                </a:lnTo>
                <a:lnTo>
                  <a:pt x="672572" y="3263979"/>
                </a:lnTo>
                <a:lnTo>
                  <a:pt x="663685" y="3267786"/>
                </a:lnTo>
                <a:lnTo>
                  <a:pt x="654480" y="3271276"/>
                </a:lnTo>
                <a:lnTo>
                  <a:pt x="645593" y="3274449"/>
                </a:lnTo>
                <a:lnTo>
                  <a:pt x="635754" y="3277305"/>
                </a:lnTo>
                <a:lnTo>
                  <a:pt x="626549" y="3280478"/>
                </a:lnTo>
                <a:lnTo>
                  <a:pt x="634484" y="3369637"/>
                </a:lnTo>
                <a:lnTo>
                  <a:pt x="478008" y="3382963"/>
                </a:lnTo>
                <a:lnTo>
                  <a:pt x="470390" y="3293804"/>
                </a:lnTo>
                <a:lnTo>
                  <a:pt x="460551" y="3292535"/>
                </a:lnTo>
                <a:lnTo>
                  <a:pt x="451029" y="3291266"/>
                </a:lnTo>
                <a:lnTo>
                  <a:pt x="441190" y="3289362"/>
                </a:lnTo>
                <a:lnTo>
                  <a:pt x="431668" y="3287458"/>
                </a:lnTo>
                <a:lnTo>
                  <a:pt x="421829" y="3285237"/>
                </a:lnTo>
                <a:lnTo>
                  <a:pt x="412624" y="3283016"/>
                </a:lnTo>
                <a:lnTo>
                  <a:pt x="403420" y="3280478"/>
                </a:lnTo>
                <a:lnTo>
                  <a:pt x="394215" y="3277305"/>
                </a:lnTo>
                <a:lnTo>
                  <a:pt x="384693" y="3274449"/>
                </a:lnTo>
                <a:lnTo>
                  <a:pt x="375806" y="3271276"/>
                </a:lnTo>
                <a:lnTo>
                  <a:pt x="366919" y="3267786"/>
                </a:lnTo>
                <a:lnTo>
                  <a:pt x="358032" y="3263979"/>
                </a:lnTo>
                <a:lnTo>
                  <a:pt x="349145" y="3259854"/>
                </a:lnTo>
                <a:lnTo>
                  <a:pt x="340575" y="3256046"/>
                </a:lnTo>
                <a:lnTo>
                  <a:pt x="332006" y="3251921"/>
                </a:lnTo>
                <a:lnTo>
                  <a:pt x="323436" y="3246845"/>
                </a:lnTo>
                <a:lnTo>
                  <a:pt x="265987" y="3315697"/>
                </a:lnTo>
                <a:lnTo>
                  <a:pt x="146012" y="3214798"/>
                </a:lnTo>
                <a:lnTo>
                  <a:pt x="204412" y="3145628"/>
                </a:lnTo>
                <a:lnTo>
                  <a:pt x="198382" y="3138331"/>
                </a:lnTo>
                <a:lnTo>
                  <a:pt x="192669" y="3130398"/>
                </a:lnTo>
                <a:lnTo>
                  <a:pt x="187273" y="3122466"/>
                </a:lnTo>
                <a:lnTo>
                  <a:pt x="181877" y="3114851"/>
                </a:lnTo>
                <a:lnTo>
                  <a:pt x="176799" y="3106602"/>
                </a:lnTo>
                <a:lnTo>
                  <a:pt x="172038" y="3098352"/>
                </a:lnTo>
                <a:lnTo>
                  <a:pt x="167277" y="3089785"/>
                </a:lnTo>
                <a:lnTo>
                  <a:pt x="162834" y="3081853"/>
                </a:lnTo>
                <a:lnTo>
                  <a:pt x="158390" y="3072969"/>
                </a:lnTo>
                <a:lnTo>
                  <a:pt x="154264" y="3064402"/>
                </a:lnTo>
                <a:lnTo>
                  <a:pt x="150455" y="3055517"/>
                </a:lnTo>
                <a:lnTo>
                  <a:pt x="146646" y="3046633"/>
                </a:lnTo>
                <a:lnTo>
                  <a:pt x="143155" y="3037114"/>
                </a:lnTo>
                <a:lnTo>
                  <a:pt x="139664" y="3028230"/>
                </a:lnTo>
                <a:lnTo>
                  <a:pt x="136807" y="3018711"/>
                </a:lnTo>
                <a:lnTo>
                  <a:pt x="133633" y="3009193"/>
                </a:lnTo>
                <a:lnTo>
                  <a:pt x="43175" y="3017125"/>
                </a:lnTo>
                <a:lnTo>
                  <a:pt x="30162" y="2861334"/>
                </a:lnTo>
                <a:lnTo>
                  <a:pt x="121255" y="2853402"/>
                </a:lnTo>
                <a:lnTo>
                  <a:pt x="122207" y="2843249"/>
                </a:lnTo>
                <a:lnTo>
                  <a:pt x="123794" y="2833730"/>
                </a:lnTo>
                <a:lnTo>
                  <a:pt x="125698" y="2824529"/>
                </a:lnTo>
                <a:lnTo>
                  <a:pt x="127285" y="2814692"/>
                </a:lnTo>
                <a:lnTo>
                  <a:pt x="129824" y="2805491"/>
                </a:lnTo>
                <a:lnTo>
                  <a:pt x="132046" y="2796290"/>
                </a:lnTo>
                <a:lnTo>
                  <a:pt x="134903" y="2787088"/>
                </a:lnTo>
                <a:lnTo>
                  <a:pt x="137442" y="2777569"/>
                </a:lnTo>
                <a:lnTo>
                  <a:pt x="140298" y="2768685"/>
                </a:lnTo>
                <a:lnTo>
                  <a:pt x="143790" y="2759801"/>
                </a:lnTo>
                <a:lnTo>
                  <a:pt x="147598" y="2750917"/>
                </a:lnTo>
                <a:lnTo>
                  <a:pt x="151090" y="2742032"/>
                </a:lnTo>
                <a:lnTo>
                  <a:pt x="154899" y="2733466"/>
                </a:lnTo>
                <a:lnTo>
                  <a:pt x="159025" y="2724899"/>
                </a:lnTo>
                <a:lnTo>
                  <a:pt x="167912" y="2707765"/>
                </a:lnTo>
                <a:lnTo>
                  <a:pt x="97450" y="2648749"/>
                </a:lnTo>
                <a:lnTo>
                  <a:pt x="198382" y="2528812"/>
                </a:lnTo>
                <a:lnTo>
                  <a:pt x="269161" y="2588780"/>
                </a:lnTo>
                <a:lnTo>
                  <a:pt x="284079" y="2577675"/>
                </a:lnTo>
                <a:lnTo>
                  <a:pt x="299631" y="2566887"/>
                </a:lnTo>
                <a:lnTo>
                  <a:pt x="307884" y="2561493"/>
                </a:lnTo>
                <a:lnTo>
                  <a:pt x="315819" y="2556734"/>
                </a:lnTo>
                <a:lnTo>
                  <a:pt x="324388" y="2552292"/>
                </a:lnTo>
                <a:lnTo>
                  <a:pt x="332323" y="2547532"/>
                </a:lnTo>
                <a:lnTo>
                  <a:pt x="340893" y="2543407"/>
                </a:lnTo>
                <a:lnTo>
                  <a:pt x="349463" y="2539283"/>
                </a:lnTo>
                <a:lnTo>
                  <a:pt x="358350" y="2535158"/>
                </a:lnTo>
                <a:lnTo>
                  <a:pt x="367237" y="2531350"/>
                </a:lnTo>
                <a:lnTo>
                  <a:pt x="376124" y="2528177"/>
                </a:lnTo>
                <a:lnTo>
                  <a:pt x="385646" y="2524687"/>
                </a:lnTo>
                <a:lnTo>
                  <a:pt x="394533" y="2521832"/>
                </a:lnTo>
                <a:lnTo>
                  <a:pt x="403737" y="2518976"/>
                </a:lnTo>
                <a:lnTo>
                  <a:pt x="396120" y="2426327"/>
                </a:lnTo>
                <a:lnTo>
                  <a:pt x="552279" y="2413000"/>
                </a:lnTo>
                <a:close/>
                <a:moveTo>
                  <a:pt x="1753153" y="2246313"/>
                </a:moveTo>
                <a:lnTo>
                  <a:pt x="1813988" y="2246313"/>
                </a:lnTo>
                <a:lnTo>
                  <a:pt x="1817474" y="2246631"/>
                </a:lnTo>
                <a:lnTo>
                  <a:pt x="1820959" y="2247583"/>
                </a:lnTo>
                <a:lnTo>
                  <a:pt x="1823811" y="2248536"/>
                </a:lnTo>
                <a:lnTo>
                  <a:pt x="1826346" y="2250441"/>
                </a:lnTo>
                <a:lnTo>
                  <a:pt x="1828564" y="2252346"/>
                </a:lnTo>
                <a:lnTo>
                  <a:pt x="1830148" y="2254886"/>
                </a:lnTo>
                <a:lnTo>
                  <a:pt x="1831415" y="2257426"/>
                </a:lnTo>
                <a:lnTo>
                  <a:pt x="1831732" y="2259966"/>
                </a:lnTo>
                <a:lnTo>
                  <a:pt x="1831732" y="2310766"/>
                </a:lnTo>
                <a:lnTo>
                  <a:pt x="1842188" y="2312036"/>
                </a:lnTo>
                <a:lnTo>
                  <a:pt x="1852011" y="2313623"/>
                </a:lnTo>
                <a:lnTo>
                  <a:pt x="1862467" y="2315528"/>
                </a:lnTo>
                <a:lnTo>
                  <a:pt x="1871973" y="2317751"/>
                </a:lnTo>
                <a:lnTo>
                  <a:pt x="1880528" y="2319973"/>
                </a:lnTo>
                <a:lnTo>
                  <a:pt x="1889400" y="2322513"/>
                </a:lnTo>
                <a:lnTo>
                  <a:pt x="1897955" y="2325371"/>
                </a:lnTo>
                <a:lnTo>
                  <a:pt x="1907460" y="2328863"/>
                </a:lnTo>
                <a:lnTo>
                  <a:pt x="1916332" y="2332673"/>
                </a:lnTo>
                <a:lnTo>
                  <a:pt x="1925204" y="2336801"/>
                </a:lnTo>
                <a:lnTo>
                  <a:pt x="1934393" y="2341246"/>
                </a:lnTo>
                <a:lnTo>
                  <a:pt x="1942948" y="2345691"/>
                </a:lnTo>
                <a:lnTo>
                  <a:pt x="1951503" y="2350771"/>
                </a:lnTo>
                <a:lnTo>
                  <a:pt x="1960058" y="2355851"/>
                </a:lnTo>
                <a:lnTo>
                  <a:pt x="1967662" y="2361566"/>
                </a:lnTo>
                <a:lnTo>
                  <a:pt x="1975267" y="2367281"/>
                </a:lnTo>
                <a:lnTo>
                  <a:pt x="1982238" y="2372996"/>
                </a:lnTo>
                <a:lnTo>
                  <a:pt x="1988575" y="2379346"/>
                </a:lnTo>
                <a:lnTo>
                  <a:pt x="1994278" y="2385378"/>
                </a:lnTo>
                <a:lnTo>
                  <a:pt x="1999665" y="2392046"/>
                </a:lnTo>
                <a:lnTo>
                  <a:pt x="2002199" y="2396491"/>
                </a:lnTo>
                <a:lnTo>
                  <a:pt x="2004100" y="2401253"/>
                </a:lnTo>
                <a:lnTo>
                  <a:pt x="2005051" y="2406016"/>
                </a:lnTo>
                <a:lnTo>
                  <a:pt x="2005685" y="2411413"/>
                </a:lnTo>
                <a:lnTo>
                  <a:pt x="2005051" y="2416493"/>
                </a:lnTo>
                <a:lnTo>
                  <a:pt x="2003784" y="2421891"/>
                </a:lnTo>
                <a:lnTo>
                  <a:pt x="2001566" y="2427288"/>
                </a:lnTo>
                <a:lnTo>
                  <a:pt x="1998397" y="2432368"/>
                </a:lnTo>
                <a:lnTo>
                  <a:pt x="1996179" y="2435543"/>
                </a:lnTo>
                <a:lnTo>
                  <a:pt x="1993961" y="2438401"/>
                </a:lnTo>
                <a:lnTo>
                  <a:pt x="1991426" y="2441576"/>
                </a:lnTo>
                <a:lnTo>
                  <a:pt x="1988575" y="2444433"/>
                </a:lnTo>
                <a:lnTo>
                  <a:pt x="1985406" y="2447291"/>
                </a:lnTo>
                <a:lnTo>
                  <a:pt x="1982238" y="2449831"/>
                </a:lnTo>
                <a:lnTo>
                  <a:pt x="1978435" y="2452688"/>
                </a:lnTo>
                <a:lnTo>
                  <a:pt x="1974633" y="2454911"/>
                </a:lnTo>
                <a:lnTo>
                  <a:pt x="1971148" y="2457133"/>
                </a:lnTo>
                <a:lnTo>
                  <a:pt x="1967029" y="2459038"/>
                </a:lnTo>
                <a:lnTo>
                  <a:pt x="1962910" y="2460626"/>
                </a:lnTo>
                <a:lnTo>
                  <a:pt x="1958790" y="2462213"/>
                </a:lnTo>
                <a:lnTo>
                  <a:pt x="1954671" y="2463483"/>
                </a:lnTo>
                <a:lnTo>
                  <a:pt x="1950235" y="2464118"/>
                </a:lnTo>
                <a:lnTo>
                  <a:pt x="1945799" y="2464753"/>
                </a:lnTo>
                <a:lnTo>
                  <a:pt x="1941364" y="2464753"/>
                </a:lnTo>
                <a:lnTo>
                  <a:pt x="1936294" y="2464753"/>
                </a:lnTo>
                <a:lnTo>
                  <a:pt x="1931541" y="2464118"/>
                </a:lnTo>
                <a:lnTo>
                  <a:pt x="1926471" y="2462531"/>
                </a:lnTo>
                <a:lnTo>
                  <a:pt x="1922035" y="2460626"/>
                </a:lnTo>
                <a:lnTo>
                  <a:pt x="1917916" y="2458403"/>
                </a:lnTo>
                <a:lnTo>
                  <a:pt x="1914431" y="2455546"/>
                </a:lnTo>
                <a:lnTo>
                  <a:pt x="1910946" y="2452688"/>
                </a:lnTo>
                <a:lnTo>
                  <a:pt x="1908094" y="2448878"/>
                </a:lnTo>
                <a:lnTo>
                  <a:pt x="1904925" y="2445068"/>
                </a:lnTo>
                <a:lnTo>
                  <a:pt x="1903341" y="2443798"/>
                </a:lnTo>
                <a:lnTo>
                  <a:pt x="1897004" y="2438401"/>
                </a:lnTo>
                <a:lnTo>
                  <a:pt x="1890667" y="2433638"/>
                </a:lnTo>
                <a:lnTo>
                  <a:pt x="1883696" y="2429193"/>
                </a:lnTo>
                <a:lnTo>
                  <a:pt x="1876092" y="2424431"/>
                </a:lnTo>
                <a:lnTo>
                  <a:pt x="1868804" y="2419986"/>
                </a:lnTo>
                <a:lnTo>
                  <a:pt x="1861200" y="2415858"/>
                </a:lnTo>
                <a:lnTo>
                  <a:pt x="1853912" y="2412366"/>
                </a:lnTo>
                <a:lnTo>
                  <a:pt x="1847258" y="2409508"/>
                </a:lnTo>
                <a:lnTo>
                  <a:pt x="1840921" y="2407286"/>
                </a:lnTo>
                <a:lnTo>
                  <a:pt x="1834267" y="2405381"/>
                </a:lnTo>
                <a:lnTo>
                  <a:pt x="1827296" y="2403793"/>
                </a:lnTo>
                <a:lnTo>
                  <a:pt x="1820642" y="2402523"/>
                </a:lnTo>
                <a:lnTo>
                  <a:pt x="1813355" y="2401253"/>
                </a:lnTo>
                <a:lnTo>
                  <a:pt x="1806384" y="2400301"/>
                </a:lnTo>
                <a:lnTo>
                  <a:pt x="1799730" y="2399666"/>
                </a:lnTo>
                <a:lnTo>
                  <a:pt x="1792759" y="2399348"/>
                </a:lnTo>
                <a:lnTo>
                  <a:pt x="1786105" y="2399031"/>
                </a:lnTo>
                <a:lnTo>
                  <a:pt x="1776917" y="2399348"/>
                </a:lnTo>
                <a:lnTo>
                  <a:pt x="1767094" y="2400301"/>
                </a:lnTo>
                <a:lnTo>
                  <a:pt x="1756321" y="2401571"/>
                </a:lnTo>
                <a:lnTo>
                  <a:pt x="1745548" y="2404428"/>
                </a:lnTo>
                <a:lnTo>
                  <a:pt x="1740162" y="2405698"/>
                </a:lnTo>
                <a:lnTo>
                  <a:pt x="1734458" y="2407603"/>
                </a:lnTo>
                <a:lnTo>
                  <a:pt x="1729072" y="2409826"/>
                </a:lnTo>
                <a:lnTo>
                  <a:pt x="1723368" y="2412048"/>
                </a:lnTo>
                <a:lnTo>
                  <a:pt x="1717982" y="2414906"/>
                </a:lnTo>
                <a:lnTo>
                  <a:pt x="1712279" y="2418081"/>
                </a:lnTo>
                <a:lnTo>
                  <a:pt x="1706575" y="2421256"/>
                </a:lnTo>
                <a:lnTo>
                  <a:pt x="1701506" y="2425383"/>
                </a:lnTo>
                <a:lnTo>
                  <a:pt x="1698337" y="2427923"/>
                </a:lnTo>
                <a:lnTo>
                  <a:pt x="1695168" y="2431416"/>
                </a:lnTo>
                <a:lnTo>
                  <a:pt x="1692634" y="2434908"/>
                </a:lnTo>
                <a:lnTo>
                  <a:pt x="1690415" y="2438401"/>
                </a:lnTo>
                <a:lnTo>
                  <a:pt x="1688514" y="2442211"/>
                </a:lnTo>
                <a:lnTo>
                  <a:pt x="1686930" y="2446338"/>
                </a:lnTo>
                <a:lnTo>
                  <a:pt x="1686296" y="2450783"/>
                </a:lnTo>
                <a:lnTo>
                  <a:pt x="1685662" y="2455228"/>
                </a:lnTo>
                <a:lnTo>
                  <a:pt x="1685346" y="2459673"/>
                </a:lnTo>
                <a:lnTo>
                  <a:pt x="1685346" y="2464118"/>
                </a:lnTo>
                <a:lnTo>
                  <a:pt x="1685662" y="2468563"/>
                </a:lnTo>
                <a:lnTo>
                  <a:pt x="1686296" y="2473008"/>
                </a:lnTo>
                <a:lnTo>
                  <a:pt x="1687880" y="2477136"/>
                </a:lnTo>
                <a:lnTo>
                  <a:pt x="1689148" y="2481581"/>
                </a:lnTo>
                <a:lnTo>
                  <a:pt x="1691366" y="2485708"/>
                </a:lnTo>
                <a:lnTo>
                  <a:pt x="1693584" y="2489518"/>
                </a:lnTo>
                <a:lnTo>
                  <a:pt x="1698654" y="2495233"/>
                </a:lnTo>
                <a:lnTo>
                  <a:pt x="1703723" y="2500631"/>
                </a:lnTo>
                <a:lnTo>
                  <a:pt x="1709427" y="2505076"/>
                </a:lnTo>
                <a:lnTo>
                  <a:pt x="1715130" y="2508568"/>
                </a:lnTo>
                <a:lnTo>
                  <a:pt x="1721784" y="2512378"/>
                </a:lnTo>
                <a:lnTo>
                  <a:pt x="1729389" y="2515871"/>
                </a:lnTo>
                <a:lnTo>
                  <a:pt x="1745865" y="2522538"/>
                </a:lnTo>
                <a:lnTo>
                  <a:pt x="1750618" y="2524443"/>
                </a:lnTo>
                <a:lnTo>
                  <a:pt x="1778501" y="2534603"/>
                </a:lnTo>
                <a:lnTo>
                  <a:pt x="1797829" y="2542223"/>
                </a:lnTo>
                <a:lnTo>
                  <a:pt x="1816523" y="2549208"/>
                </a:lnTo>
                <a:lnTo>
                  <a:pt x="1827613" y="2553336"/>
                </a:lnTo>
                <a:lnTo>
                  <a:pt x="1854546" y="2562861"/>
                </a:lnTo>
                <a:lnTo>
                  <a:pt x="1868804" y="2568258"/>
                </a:lnTo>
                <a:lnTo>
                  <a:pt x="1882746" y="2573656"/>
                </a:lnTo>
                <a:lnTo>
                  <a:pt x="1897004" y="2579688"/>
                </a:lnTo>
                <a:lnTo>
                  <a:pt x="1911262" y="2585721"/>
                </a:lnTo>
                <a:lnTo>
                  <a:pt x="1925204" y="2592388"/>
                </a:lnTo>
                <a:lnTo>
                  <a:pt x="1938512" y="2599373"/>
                </a:lnTo>
                <a:lnTo>
                  <a:pt x="1951503" y="2606676"/>
                </a:lnTo>
                <a:lnTo>
                  <a:pt x="1964177" y="2614613"/>
                </a:lnTo>
                <a:lnTo>
                  <a:pt x="1969563" y="2618741"/>
                </a:lnTo>
                <a:lnTo>
                  <a:pt x="1975584" y="2622868"/>
                </a:lnTo>
                <a:lnTo>
                  <a:pt x="1980653" y="2627313"/>
                </a:lnTo>
                <a:lnTo>
                  <a:pt x="1986040" y="2631758"/>
                </a:lnTo>
                <a:lnTo>
                  <a:pt x="1990793" y="2636203"/>
                </a:lnTo>
                <a:lnTo>
                  <a:pt x="1995229" y="2640966"/>
                </a:lnTo>
                <a:lnTo>
                  <a:pt x="1999665" y="2645728"/>
                </a:lnTo>
                <a:lnTo>
                  <a:pt x="2003467" y="2651126"/>
                </a:lnTo>
                <a:lnTo>
                  <a:pt x="2006952" y="2656206"/>
                </a:lnTo>
                <a:lnTo>
                  <a:pt x="2010438" y="2661286"/>
                </a:lnTo>
                <a:lnTo>
                  <a:pt x="2012972" y="2667001"/>
                </a:lnTo>
                <a:lnTo>
                  <a:pt x="2015507" y="2672398"/>
                </a:lnTo>
                <a:lnTo>
                  <a:pt x="2017408" y="2677796"/>
                </a:lnTo>
                <a:lnTo>
                  <a:pt x="2019309" y="2682876"/>
                </a:lnTo>
                <a:lnTo>
                  <a:pt x="2020260" y="2688273"/>
                </a:lnTo>
                <a:lnTo>
                  <a:pt x="2021844" y="2693671"/>
                </a:lnTo>
                <a:lnTo>
                  <a:pt x="2022478" y="2699068"/>
                </a:lnTo>
                <a:lnTo>
                  <a:pt x="2023429" y="2704148"/>
                </a:lnTo>
                <a:lnTo>
                  <a:pt x="2023745" y="2709546"/>
                </a:lnTo>
                <a:lnTo>
                  <a:pt x="2024062" y="2714943"/>
                </a:lnTo>
                <a:lnTo>
                  <a:pt x="2024062" y="2720023"/>
                </a:lnTo>
                <a:lnTo>
                  <a:pt x="2024062" y="2725738"/>
                </a:lnTo>
                <a:lnTo>
                  <a:pt x="2023429" y="2730818"/>
                </a:lnTo>
                <a:lnTo>
                  <a:pt x="2022478" y="2736216"/>
                </a:lnTo>
                <a:lnTo>
                  <a:pt x="2021844" y="2741296"/>
                </a:lnTo>
                <a:lnTo>
                  <a:pt x="2020894" y="2746376"/>
                </a:lnTo>
                <a:lnTo>
                  <a:pt x="2019309" y="2751773"/>
                </a:lnTo>
                <a:lnTo>
                  <a:pt x="2017725" y="2756853"/>
                </a:lnTo>
                <a:lnTo>
                  <a:pt x="2014240" y="2767331"/>
                </a:lnTo>
                <a:lnTo>
                  <a:pt x="2009170" y="2777173"/>
                </a:lnTo>
                <a:lnTo>
                  <a:pt x="2004100" y="2787016"/>
                </a:lnTo>
                <a:lnTo>
                  <a:pt x="1997763" y="2796223"/>
                </a:lnTo>
                <a:lnTo>
                  <a:pt x="1990476" y="2805431"/>
                </a:lnTo>
                <a:lnTo>
                  <a:pt x="1982554" y="2814003"/>
                </a:lnTo>
                <a:lnTo>
                  <a:pt x="1973683" y="2822576"/>
                </a:lnTo>
                <a:lnTo>
                  <a:pt x="1964177" y="2830513"/>
                </a:lnTo>
                <a:lnTo>
                  <a:pt x="1958474" y="2834641"/>
                </a:lnTo>
                <a:lnTo>
                  <a:pt x="1952137" y="2838768"/>
                </a:lnTo>
                <a:lnTo>
                  <a:pt x="1945799" y="2842261"/>
                </a:lnTo>
                <a:lnTo>
                  <a:pt x="1938829" y="2845753"/>
                </a:lnTo>
                <a:lnTo>
                  <a:pt x="1931541" y="2848928"/>
                </a:lnTo>
                <a:lnTo>
                  <a:pt x="1923937" y="2852421"/>
                </a:lnTo>
                <a:lnTo>
                  <a:pt x="1915698" y="2854961"/>
                </a:lnTo>
                <a:lnTo>
                  <a:pt x="1907777" y="2857818"/>
                </a:lnTo>
                <a:lnTo>
                  <a:pt x="1899222" y="2860041"/>
                </a:lnTo>
                <a:lnTo>
                  <a:pt x="1890350" y="2862263"/>
                </a:lnTo>
                <a:lnTo>
                  <a:pt x="1880845" y="2864486"/>
                </a:lnTo>
                <a:lnTo>
                  <a:pt x="1871656" y="2866391"/>
                </a:lnTo>
                <a:lnTo>
                  <a:pt x="1862150" y="2867978"/>
                </a:lnTo>
                <a:lnTo>
                  <a:pt x="1852011" y="2869566"/>
                </a:lnTo>
                <a:lnTo>
                  <a:pt x="1842188" y="2870201"/>
                </a:lnTo>
                <a:lnTo>
                  <a:pt x="1831732" y="2871471"/>
                </a:lnTo>
                <a:lnTo>
                  <a:pt x="1831732" y="2918143"/>
                </a:lnTo>
                <a:lnTo>
                  <a:pt x="1831415" y="2921001"/>
                </a:lnTo>
                <a:lnTo>
                  <a:pt x="1830148" y="2923858"/>
                </a:lnTo>
                <a:lnTo>
                  <a:pt x="1828564" y="2926081"/>
                </a:lnTo>
                <a:lnTo>
                  <a:pt x="1826346" y="2928303"/>
                </a:lnTo>
                <a:lnTo>
                  <a:pt x="1823811" y="2929573"/>
                </a:lnTo>
                <a:lnTo>
                  <a:pt x="1820959" y="2931161"/>
                </a:lnTo>
                <a:lnTo>
                  <a:pt x="1817474" y="2931796"/>
                </a:lnTo>
                <a:lnTo>
                  <a:pt x="1813988" y="2932113"/>
                </a:lnTo>
                <a:lnTo>
                  <a:pt x="1753153" y="2932113"/>
                </a:lnTo>
                <a:lnTo>
                  <a:pt x="1749350" y="2931796"/>
                </a:lnTo>
                <a:lnTo>
                  <a:pt x="1745865" y="2931161"/>
                </a:lnTo>
                <a:lnTo>
                  <a:pt x="1743013" y="2929573"/>
                </a:lnTo>
                <a:lnTo>
                  <a:pt x="1740478" y="2928303"/>
                </a:lnTo>
                <a:lnTo>
                  <a:pt x="1738261" y="2926081"/>
                </a:lnTo>
                <a:lnTo>
                  <a:pt x="1736676" y="2923858"/>
                </a:lnTo>
                <a:lnTo>
                  <a:pt x="1735726" y="2921001"/>
                </a:lnTo>
                <a:lnTo>
                  <a:pt x="1735409" y="2918143"/>
                </a:lnTo>
                <a:lnTo>
                  <a:pt x="1735409" y="2867661"/>
                </a:lnTo>
                <a:lnTo>
                  <a:pt x="1722418" y="2865438"/>
                </a:lnTo>
                <a:lnTo>
                  <a:pt x="1708793" y="2863216"/>
                </a:lnTo>
                <a:lnTo>
                  <a:pt x="1696436" y="2860041"/>
                </a:lnTo>
                <a:lnTo>
                  <a:pt x="1683444" y="2857183"/>
                </a:lnTo>
                <a:lnTo>
                  <a:pt x="1670770" y="2853373"/>
                </a:lnTo>
                <a:lnTo>
                  <a:pt x="1658413" y="2849246"/>
                </a:lnTo>
                <a:lnTo>
                  <a:pt x="1646689" y="2844801"/>
                </a:lnTo>
                <a:lnTo>
                  <a:pt x="1635283" y="2840038"/>
                </a:lnTo>
                <a:lnTo>
                  <a:pt x="1624193" y="2834958"/>
                </a:lnTo>
                <a:lnTo>
                  <a:pt x="1613420" y="2829243"/>
                </a:lnTo>
                <a:lnTo>
                  <a:pt x="1603280" y="2823528"/>
                </a:lnTo>
                <a:lnTo>
                  <a:pt x="1594092" y="2816543"/>
                </a:lnTo>
                <a:lnTo>
                  <a:pt x="1585220" y="2809876"/>
                </a:lnTo>
                <a:lnTo>
                  <a:pt x="1576982" y="2802573"/>
                </a:lnTo>
                <a:lnTo>
                  <a:pt x="1569377" y="2794636"/>
                </a:lnTo>
                <a:lnTo>
                  <a:pt x="1566209" y="2790826"/>
                </a:lnTo>
                <a:lnTo>
                  <a:pt x="1563357" y="2786698"/>
                </a:lnTo>
                <a:lnTo>
                  <a:pt x="1560188" y="2782253"/>
                </a:lnTo>
                <a:lnTo>
                  <a:pt x="1558287" y="2777173"/>
                </a:lnTo>
                <a:lnTo>
                  <a:pt x="1557337" y="2772411"/>
                </a:lnTo>
                <a:lnTo>
                  <a:pt x="1557337" y="2767331"/>
                </a:lnTo>
                <a:lnTo>
                  <a:pt x="1557654" y="2761933"/>
                </a:lnTo>
                <a:lnTo>
                  <a:pt x="1559238" y="2756853"/>
                </a:lnTo>
                <a:lnTo>
                  <a:pt x="1561456" y="2751456"/>
                </a:lnTo>
                <a:lnTo>
                  <a:pt x="1564308" y="2746058"/>
                </a:lnTo>
                <a:lnTo>
                  <a:pt x="1566209" y="2743201"/>
                </a:lnTo>
                <a:lnTo>
                  <a:pt x="1568743" y="2740026"/>
                </a:lnTo>
                <a:lnTo>
                  <a:pt x="1571278" y="2737168"/>
                </a:lnTo>
                <a:lnTo>
                  <a:pt x="1574447" y="2734311"/>
                </a:lnTo>
                <a:lnTo>
                  <a:pt x="1577299" y="2731136"/>
                </a:lnTo>
                <a:lnTo>
                  <a:pt x="1580784" y="2728596"/>
                </a:lnTo>
                <a:lnTo>
                  <a:pt x="1583952" y="2726056"/>
                </a:lnTo>
                <a:lnTo>
                  <a:pt x="1587755" y="2723833"/>
                </a:lnTo>
                <a:lnTo>
                  <a:pt x="1591874" y="2721611"/>
                </a:lnTo>
                <a:lnTo>
                  <a:pt x="1595359" y="2719706"/>
                </a:lnTo>
                <a:lnTo>
                  <a:pt x="1599478" y="2717801"/>
                </a:lnTo>
                <a:lnTo>
                  <a:pt x="1603914" y="2716531"/>
                </a:lnTo>
                <a:lnTo>
                  <a:pt x="1608033" y="2715261"/>
                </a:lnTo>
                <a:lnTo>
                  <a:pt x="1612469" y="2714626"/>
                </a:lnTo>
                <a:lnTo>
                  <a:pt x="1616905" y="2713673"/>
                </a:lnTo>
                <a:lnTo>
                  <a:pt x="1621341" y="2713673"/>
                </a:lnTo>
                <a:lnTo>
                  <a:pt x="1626411" y="2713673"/>
                </a:lnTo>
                <a:lnTo>
                  <a:pt x="1631480" y="2714943"/>
                </a:lnTo>
                <a:lnTo>
                  <a:pt x="1635916" y="2715896"/>
                </a:lnTo>
                <a:lnTo>
                  <a:pt x="1640352" y="2717801"/>
                </a:lnTo>
                <a:lnTo>
                  <a:pt x="1644471" y="2720023"/>
                </a:lnTo>
                <a:lnTo>
                  <a:pt x="1648274" y="2723198"/>
                </a:lnTo>
                <a:lnTo>
                  <a:pt x="1651759" y="2726056"/>
                </a:lnTo>
                <a:lnTo>
                  <a:pt x="1654928" y="2729866"/>
                </a:lnTo>
                <a:lnTo>
                  <a:pt x="1657462" y="2733041"/>
                </a:lnTo>
                <a:lnTo>
                  <a:pt x="1658096" y="2733993"/>
                </a:lnTo>
                <a:lnTo>
                  <a:pt x="1659364" y="2734946"/>
                </a:lnTo>
                <a:lnTo>
                  <a:pt x="1665701" y="2740026"/>
                </a:lnTo>
                <a:lnTo>
                  <a:pt x="1671721" y="2744471"/>
                </a:lnTo>
                <a:lnTo>
                  <a:pt x="1678692" y="2748598"/>
                </a:lnTo>
                <a:lnTo>
                  <a:pt x="1685662" y="2752726"/>
                </a:lnTo>
                <a:lnTo>
                  <a:pt x="1692634" y="2756853"/>
                </a:lnTo>
                <a:lnTo>
                  <a:pt x="1699921" y="2760346"/>
                </a:lnTo>
                <a:lnTo>
                  <a:pt x="1707526" y="2763521"/>
                </a:lnTo>
                <a:lnTo>
                  <a:pt x="1714497" y="2766061"/>
                </a:lnTo>
                <a:lnTo>
                  <a:pt x="1720834" y="2768283"/>
                </a:lnTo>
                <a:lnTo>
                  <a:pt x="1731607" y="2771458"/>
                </a:lnTo>
                <a:lnTo>
                  <a:pt x="1742380" y="2773998"/>
                </a:lnTo>
                <a:lnTo>
                  <a:pt x="1753153" y="2776221"/>
                </a:lnTo>
                <a:lnTo>
                  <a:pt x="1764242" y="2778126"/>
                </a:lnTo>
                <a:lnTo>
                  <a:pt x="1775016" y="2779396"/>
                </a:lnTo>
                <a:lnTo>
                  <a:pt x="1785789" y="2780666"/>
                </a:lnTo>
                <a:lnTo>
                  <a:pt x="1795928" y="2780983"/>
                </a:lnTo>
                <a:lnTo>
                  <a:pt x="1806067" y="2781301"/>
                </a:lnTo>
                <a:lnTo>
                  <a:pt x="1817157" y="2780983"/>
                </a:lnTo>
                <a:lnTo>
                  <a:pt x="1827613" y="2780348"/>
                </a:lnTo>
                <a:lnTo>
                  <a:pt x="1837119" y="2778761"/>
                </a:lnTo>
                <a:lnTo>
                  <a:pt x="1845991" y="2776856"/>
                </a:lnTo>
                <a:lnTo>
                  <a:pt x="1854546" y="2774633"/>
                </a:lnTo>
                <a:lnTo>
                  <a:pt x="1862467" y="2771776"/>
                </a:lnTo>
                <a:lnTo>
                  <a:pt x="1869121" y="2768283"/>
                </a:lnTo>
                <a:lnTo>
                  <a:pt x="1875458" y="2764791"/>
                </a:lnTo>
                <a:lnTo>
                  <a:pt x="1879260" y="2761616"/>
                </a:lnTo>
                <a:lnTo>
                  <a:pt x="1882429" y="2758441"/>
                </a:lnTo>
                <a:lnTo>
                  <a:pt x="1885280" y="2754948"/>
                </a:lnTo>
                <a:lnTo>
                  <a:pt x="1888132" y="2751456"/>
                </a:lnTo>
                <a:lnTo>
                  <a:pt x="1890350" y="2747646"/>
                </a:lnTo>
                <a:lnTo>
                  <a:pt x="1892251" y="2743518"/>
                </a:lnTo>
                <a:lnTo>
                  <a:pt x="1893519" y="2739391"/>
                </a:lnTo>
                <a:lnTo>
                  <a:pt x="1894786" y="2734946"/>
                </a:lnTo>
                <a:lnTo>
                  <a:pt x="1895420" y="2730818"/>
                </a:lnTo>
                <a:lnTo>
                  <a:pt x="1895737" y="2726373"/>
                </a:lnTo>
                <a:lnTo>
                  <a:pt x="1895420" y="2721928"/>
                </a:lnTo>
                <a:lnTo>
                  <a:pt x="1895103" y="2717483"/>
                </a:lnTo>
                <a:lnTo>
                  <a:pt x="1893836" y="2713038"/>
                </a:lnTo>
                <a:lnTo>
                  <a:pt x="1892885" y="2708911"/>
                </a:lnTo>
                <a:lnTo>
                  <a:pt x="1890984" y="2704783"/>
                </a:lnTo>
                <a:lnTo>
                  <a:pt x="1888766" y="2700656"/>
                </a:lnTo>
                <a:lnTo>
                  <a:pt x="1885280" y="2696211"/>
                </a:lnTo>
                <a:lnTo>
                  <a:pt x="1881478" y="2691766"/>
                </a:lnTo>
                <a:lnTo>
                  <a:pt x="1876092" y="2687321"/>
                </a:lnTo>
                <a:lnTo>
                  <a:pt x="1870705" y="2682876"/>
                </a:lnTo>
                <a:lnTo>
                  <a:pt x="1864368" y="2678748"/>
                </a:lnTo>
                <a:lnTo>
                  <a:pt x="1857714" y="2674621"/>
                </a:lnTo>
                <a:lnTo>
                  <a:pt x="1850110" y="2671128"/>
                </a:lnTo>
                <a:lnTo>
                  <a:pt x="1842188" y="2667318"/>
                </a:lnTo>
                <a:lnTo>
                  <a:pt x="1817474" y="2657158"/>
                </a:lnTo>
                <a:lnTo>
                  <a:pt x="1720517" y="2617471"/>
                </a:lnTo>
                <a:lnTo>
                  <a:pt x="1673305" y="2597786"/>
                </a:lnTo>
                <a:lnTo>
                  <a:pt x="1644471" y="2585086"/>
                </a:lnTo>
                <a:lnTo>
                  <a:pt x="1639085" y="2582546"/>
                </a:lnTo>
                <a:lnTo>
                  <a:pt x="1634015" y="2580006"/>
                </a:lnTo>
                <a:lnTo>
                  <a:pt x="1624827" y="2574608"/>
                </a:lnTo>
                <a:lnTo>
                  <a:pt x="1615638" y="2567623"/>
                </a:lnTo>
                <a:lnTo>
                  <a:pt x="1607083" y="2560638"/>
                </a:lnTo>
                <a:lnTo>
                  <a:pt x="1598845" y="2552383"/>
                </a:lnTo>
                <a:lnTo>
                  <a:pt x="1591874" y="2544446"/>
                </a:lnTo>
                <a:lnTo>
                  <a:pt x="1588072" y="2540001"/>
                </a:lnTo>
                <a:lnTo>
                  <a:pt x="1585220" y="2534921"/>
                </a:lnTo>
                <a:lnTo>
                  <a:pt x="1581734" y="2530476"/>
                </a:lnTo>
                <a:lnTo>
                  <a:pt x="1579200" y="2525713"/>
                </a:lnTo>
                <a:lnTo>
                  <a:pt x="1576348" y="2520633"/>
                </a:lnTo>
                <a:lnTo>
                  <a:pt x="1574130" y="2515236"/>
                </a:lnTo>
                <a:lnTo>
                  <a:pt x="1571912" y="2510156"/>
                </a:lnTo>
                <a:lnTo>
                  <a:pt x="1570011" y="2505076"/>
                </a:lnTo>
                <a:lnTo>
                  <a:pt x="1568110" y="2499678"/>
                </a:lnTo>
                <a:lnTo>
                  <a:pt x="1566525" y="2494598"/>
                </a:lnTo>
                <a:lnTo>
                  <a:pt x="1565575" y="2488883"/>
                </a:lnTo>
                <a:lnTo>
                  <a:pt x="1564624" y="2483803"/>
                </a:lnTo>
                <a:lnTo>
                  <a:pt x="1563991" y="2478088"/>
                </a:lnTo>
                <a:lnTo>
                  <a:pt x="1563674" y="2473008"/>
                </a:lnTo>
                <a:lnTo>
                  <a:pt x="1563357" y="2467293"/>
                </a:lnTo>
                <a:lnTo>
                  <a:pt x="1563674" y="2461896"/>
                </a:lnTo>
                <a:lnTo>
                  <a:pt x="1563991" y="2456816"/>
                </a:lnTo>
                <a:lnTo>
                  <a:pt x="1564308" y="2451101"/>
                </a:lnTo>
                <a:lnTo>
                  <a:pt x="1565575" y="2446021"/>
                </a:lnTo>
                <a:lnTo>
                  <a:pt x="1566525" y="2440306"/>
                </a:lnTo>
                <a:lnTo>
                  <a:pt x="1567793" y="2435226"/>
                </a:lnTo>
                <a:lnTo>
                  <a:pt x="1569060" y="2429828"/>
                </a:lnTo>
                <a:lnTo>
                  <a:pt x="1570961" y="2424748"/>
                </a:lnTo>
                <a:lnTo>
                  <a:pt x="1573179" y="2419668"/>
                </a:lnTo>
                <a:lnTo>
                  <a:pt x="1575397" y="2414271"/>
                </a:lnTo>
                <a:lnTo>
                  <a:pt x="1577932" y="2409191"/>
                </a:lnTo>
                <a:lnTo>
                  <a:pt x="1580784" y="2404428"/>
                </a:lnTo>
                <a:lnTo>
                  <a:pt x="1583636" y="2399031"/>
                </a:lnTo>
                <a:lnTo>
                  <a:pt x="1586804" y="2394268"/>
                </a:lnTo>
                <a:lnTo>
                  <a:pt x="1590290" y="2389506"/>
                </a:lnTo>
                <a:lnTo>
                  <a:pt x="1594092" y="2385061"/>
                </a:lnTo>
                <a:lnTo>
                  <a:pt x="1598211" y="2379981"/>
                </a:lnTo>
                <a:lnTo>
                  <a:pt x="1602013" y="2375536"/>
                </a:lnTo>
                <a:lnTo>
                  <a:pt x="1606766" y="2371091"/>
                </a:lnTo>
                <a:lnTo>
                  <a:pt x="1611202" y="2367281"/>
                </a:lnTo>
                <a:lnTo>
                  <a:pt x="1615955" y="2363153"/>
                </a:lnTo>
                <a:lnTo>
                  <a:pt x="1621658" y="2358073"/>
                </a:lnTo>
                <a:lnTo>
                  <a:pt x="1627678" y="2353628"/>
                </a:lnTo>
                <a:lnTo>
                  <a:pt x="1634015" y="2349818"/>
                </a:lnTo>
                <a:lnTo>
                  <a:pt x="1640669" y="2345691"/>
                </a:lnTo>
                <a:lnTo>
                  <a:pt x="1647323" y="2341881"/>
                </a:lnTo>
                <a:lnTo>
                  <a:pt x="1654294" y="2338071"/>
                </a:lnTo>
                <a:lnTo>
                  <a:pt x="1661898" y="2334896"/>
                </a:lnTo>
                <a:lnTo>
                  <a:pt x="1669186" y="2331403"/>
                </a:lnTo>
                <a:lnTo>
                  <a:pt x="1676790" y="2328546"/>
                </a:lnTo>
                <a:lnTo>
                  <a:pt x="1684395" y="2325371"/>
                </a:lnTo>
                <a:lnTo>
                  <a:pt x="1692634" y="2322831"/>
                </a:lnTo>
                <a:lnTo>
                  <a:pt x="1700872" y="2320608"/>
                </a:lnTo>
                <a:lnTo>
                  <a:pt x="1709427" y="2318386"/>
                </a:lnTo>
                <a:lnTo>
                  <a:pt x="1717982" y="2316163"/>
                </a:lnTo>
                <a:lnTo>
                  <a:pt x="1726220" y="2314893"/>
                </a:lnTo>
                <a:lnTo>
                  <a:pt x="1735409" y="2312988"/>
                </a:lnTo>
                <a:lnTo>
                  <a:pt x="1735409" y="2259966"/>
                </a:lnTo>
                <a:lnTo>
                  <a:pt x="1735726" y="2257426"/>
                </a:lnTo>
                <a:lnTo>
                  <a:pt x="1736676" y="2254886"/>
                </a:lnTo>
                <a:lnTo>
                  <a:pt x="1738261" y="2252346"/>
                </a:lnTo>
                <a:lnTo>
                  <a:pt x="1740478" y="2250441"/>
                </a:lnTo>
                <a:lnTo>
                  <a:pt x="1743013" y="2248536"/>
                </a:lnTo>
                <a:lnTo>
                  <a:pt x="1745865" y="2247583"/>
                </a:lnTo>
                <a:lnTo>
                  <a:pt x="1749350" y="2246631"/>
                </a:lnTo>
                <a:lnTo>
                  <a:pt x="1753153" y="2246313"/>
                </a:lnTo>
                <a:close/>
                <a:moveTo>
                  <a:pt x="1796891" y="2159710"/>
                </a:moveTo>
                <a:lnTo>
                  <a:pt x="1786093" y="2160028"/>
                </a:lnTo>
                <a:lnTo>
                  <a:pt x="1775296" y="2160663"/>
                </a:lnTo>
                <a:lnTo>
                  <a:pt x="1764817" y="2161298"/>
                </a:lnTo>
                <a:lnTo>
                  <a:pt x="1754337" y="2162251"/>
                </a:lnTo>
                <a:lnTo>
                  <a:pt x="1743540" y="2163839"/>
                </a:lnTo>
                <a:lnTo>
                  <a:pt x="1733695" y="2165427"/>
                </a:lnTo>
                <a:lnTo>
                  <a:pt x="1723216" y="2167332"/>
                </a:lnTo>
                <a:lnTo>
                  <a:pt x="1712736" y="2169555"/>
                </a:lnTo>
                <a:lnTo>
                  <a:pt x="1702892" y="2171778"/>
                </a:lnTo>
                <a:lnTo>
                  <a:pt x="1692730" y="2174318"/>
                </a:lnTo>
                <a:lnTo>
                  <a:pt x="1683202" y="2177177"/>
                </a:lnTo>
                <a:lnTo>
                  <a:pt x="1673040" y="2180352"/>
                </a:lnTo>
                <a:lnTo>
                  <a:pt x="1663513" y="2183528"/>
                </a:lnTo>
                <a:lnTo>
                  <a:pt x="1653669" y="2187021"/>
                </a:lnTo>
                <a:lnTo>
                  <a:pt x="1644460" y="2190514"/>
                </a:lnTo>
                <a:lnTo>
                  <a:pt x="1635250" y="2194643"/>
                </a:lnTo>
                <a:lnTo>
                  <a:pt x="1625723" y="2198771"/>
                </a:lnTo>
                <a:lnTo>
                  <a:pt x="1616514" y="2203217"/>
                </a:lnTo>
                <a:lnTo>
                  <a:pt x="1607622" y="2207663"/>
                </a:lnTo>
                <a:lnTo>
                  <a:pt x="1598730" y="2213061"/>
                </a:lnTo>
                <a:lnTo>
                  <a:pt x="1589839" y="2217825"/>
                </a:lnTo>
                <a:lnTo>
                  <a:pt x="1581264" y="2222906"/>
                </a:lnTo>
                <a:lnTo>
                  <a:pt x="1572690" y="2228622"/>
                </a:lnTo>
                <a:lnTo>
                  <a:pt x="1564116" y="2234020"/>
                </a:lnTo>
                <a:lnTo>
                  <a:pt x="1555859" y="2240054"/>
                </a:lnTo>
                <a:lnTo>
                  <a:pt x="1547920" y="2246088"/>
                </a:lnTo>
                <a:lnTo>
                  <a:pt x="1539981" y="2252439"/>
                </a:lnTo>
                <a:lnTo>
                  <a:pt x="1532042" y="2258473"/>
                </a:lnTo>
                <a:lnTo>
                  <a:pt x="1524420" y="2265459"/>
                </a:lnTo>
                <a:lnTo>
                  <a:pt x="1517117" y="2272128"/>
                </a:lnTo>
                <a:lnTo>
                  <a:pt x="1509495" y="2279114"/>
                </a:lnTo>
                <a:lnTo>
                  <a:pt x="1502509" y="2286101"/>
                </a:lnTo>
                <a:lnTo>
                  <a:pt x="1495522" y="2293405"/>
                </a:lnTo>
                <a:lnTo>
                  <a:pt x="1488853" y="2301026"/>
                </a:lnTo>
                <a:lnTo>
                  <a:pt x="1482185" y="2308648"/>
                </a:lnTo>
                <a:lnTo>
                  <a:pt x="1475833" y="2316269"/>
                </a:lnTo>
                <a:lnTo>
                  <a:pt x="1469482" y="2324526"/>
                </a:lnTo>
                <a:lnTo>
                  <a:pt x="1463131" y="2332465"/>
                </a:lnTo>
                <a:lnTo>
                  <a:pt x="1457415" y="2340722"/>
                </a:lnTo>
                <a:lnTo>
                  <a:pt x="1451698" y="2348978"/>
                </a:lnTo>
                <a:lnTo>
                  <a:pt x="1446300" y="2357553"/>
                </a:lnTo>
                <a:lnTo>
                  <a:pt x="1440901" y="2366444"/>
                </a:lnTo>
                <a:lnTo>
                  <a:pt x="1435820" y="2375019"/>
                </a:lnTo>
                <a:lnTo>
                  <a:pt x="1431057" y="2383910"/>
                </a:lnTo>
                <a:lnTo>
                  <a:pt x="1426293" y="2393120"/>
                </a:lnTo>
                <a:lnTo>
                  <a:pt x="1421847" y="2402012"/>
                </a:lnTo>
                <a:lnTo>
                  <a:pt x="1417719" y="2411221"/>
                </a:lnTo>
                <a:lnTo>
                  <a:pt x="1413591" y="2421065"/>
                </a:lnTo>
                <a:lnTo>
                  <a:pt x="1410098" y="2430592"/>
                </a:lnTo>
                <a:lnTo>
                  <a:pt x="1406287" y="2440437"/>
                </a:lnTo>
                <a:lnTo>
                  <a:pt x="1403111" y="2449964"/>
                </a:lnTo>
                <a:lnTo>
                  <a:pt x="1399936" y="2460126"/>
                </a:lnTo>
                <a:lnTo>
                  <a:pt x="1397395" y="2469653"/>
                </a:lnTo>
                <a:lnTo>
                  <a:pt x="1394855" y="2480132"/>
                </a:lnTo>
                <a:lnTo>
                  <a:pt x="1391996" y="2490294"/>
                </a:lnTo>
                <a:lnTo>
                  <a:pt x="1390091" y="2500456"/>
                </a:lnTo>
                <a:lnTo>
                  <a:pt x="1388503" y="2510936"/>
                </a:lnTo>
                <a:lnTo>
                  <a:pt x="1386598" y="2521416"/>
                </a:lnTo>
                <a:lnTo>
                  <a:pt x="1385328" y="2532213"/>
                </a:lnTo>
                <a:lnTo>
                  <a:pt x="1384375" y="2542692"/>
                </a:lnTo>
                <a:lnTo>
                  <a:pt x="1383422" y="2553172"/>
                </a:lnTo>
                <a:lnTo>
                  <a:pt x="1382787" y="2564604"/>
                </a:lnTo>
                <a:lnTo>
                  <a:pt x="1382787" y="2575401"/>
                </a:lnTo>
                <a:lnTo>
                  <a:pt x="1382787" y="2585881"/>
                </a:lnTo>
                <a:lnTo>
                  <a:pt x="1382787" y="2596678"/>
                </a:lnTo>
                <a:lnTo>
                  <a:pt x="1383422" y="2607475"/>
                </a:lnTo>
                <a:lnTo>
                  <a:pt x="1384375" y="2617955"/>
                </a:lnTo>
                <a:lnTo>
                  <a:pt x="1385328" y="2628434"/>
                </a:lnTo>
                <a:lnTo>
                  <a:pt x="1386598" y="2638914"/>
                </a:lnTo>
                <a:lnTo>
                  <a:pt x="1388503" y="2649076"/>
                </a:lnTo>
                <a:lnTo>
                  <a:pt x="1390091" y="2659556"/>
                </a:lnTo>
                <a:lnTo>
                  <a:pt x="1391996" y="2669718"/>
                </a:lnTo>
                <a:lnTo>
                  <a:pt x="1394855" y="2680197"/>
                </a:lnTo>
                <a:lnTo>
                  <a:pt x="1397077" y="2690042"/>
                </a:lnTo>
                <a:lnTo>
                  <a:pt x="1399936" y="2699886"/>
                </a:lnTo>
                <a:lnTo>
                  <a:pt x="1402794" y="2709731"/>
                </a:lnTo>
                <a:lnTo>
                  <a:pt x="1406287" y="2719575"/>
                </a:lnTo>
                <a:lnTo>
                  <a:pt x="1409462" y="2729102"/>
                </a:lnTo>
                <a:lnTo>
                  <a:pt x="1413591" y="2738312"/>
                </a:lnTo>
                <a:lnTo>
                  <a:pt x="1417402" y="2748156"/>
                </a:lnTo>
                <a:lnTo>
                  <a:pt x="1421847" y="2757048"/>
                </a:lnTo>
                <a:lnTo>
                  <a:pt x="1425976" y="2766257"/>
                </a:lnTo>
                <a:lnTo>
                  <a:pt x="1430739" y="2775149"/>
                </a:lnTo>
                <a:lnTo>
                  <a:pt x="1435503" y="2784041"/>
                </a:lnTo>
                <a:lnTo>
                  <a:pt x="1440266" y="2792932"/>
                </a:lnTo>
                <a:lnTo>
                  <a:pt x="1445982" y="2801507"/>
                </a:lnTo>
                <a:lnTo>
                  <a:pt x="1451063" y="2810081"/>
                </a:lnTo>
                <a:lnTo>
                  <a:pt x="1456779" y="2818655"/>
                </a:lnTo>
                <a:lnTo>
                  <a:pt x="1462813" y="2826912"/>
                </a:lnTo>
                <a:lnTo>
                  <a:pt x="1468529" y="2834851"/>
                </a:lnTo>
                <a:lnTo>
                  <a:pt x="1474881" y="2842790"/>
                </a:lnTo>
                <a:lnTo>
                  <a:pt x="1481549" y="2850729"/>
                </a:lnTo>
                <a:lnTo>
                  <a:pt x="1487901" y="2858351"/>
                </a:lnTo>
                <a:lnTo>
                  <a:pt x="1494887" y="2865972"/>
                </a:lnTo>
                <a:lnTo>
                  <a:pt x="1501873" y="2873276"/>
                </a:lnTo>
                <a:lnTo>
                  <a:pt x="1509177" y="2880262"/>
                </a:lnTo>
                <a:lnTo>
                  <a:pt x="1516164" y="2887249"/>
                </a:lnTo>
                <a:lnTo>
                  <a:pt x="1524103" y="2894235"/>
                </a:lnTo>
                <a:lnTo>
                  <a:pt x="1531407" y="2900904"/>
                </a:lnTo>
                <a:lnTo>
                  <a:pt x="1539346" y="2907255"/>
                </a:lnTo>
                <a:lnTo>
                  <a:pt x="1546968" y="2913289"/>
                </a:lnTo>
                <a:lnTo>
                  <a:pt x="1555224" y="2919323"/>
                </a:lnTo>
                <a:lnTo>
                  <a:pt x="1563481" y="2925356"/>
                </a:lnTo>
                <a:lnTo>
                  <a:pt x="1572055" y="2930755"/>
                </a:lnTo>
                <a:lnTo>
                  <a:pt x="1580629" y="2936471"/>
                </a:lnTo>
                <a:lnTo>
                  <a:pt x="1589203" y="2941552"/>
                </a:lnTo>
                <a:lnTo>
                  <a:pt x="1598095" y="2946951"/>
                </a:lnTo>
                <a:lnTo>
                  <a:pt x="1606987" y="2951714"/>
                </a:lnTo>
                <a:lnTo>
                  <a:pt x="1615879" y="2956478"/>
                </a:lnTo>
                <a:lnTo>
                  <a:pt x="1625088" y="2960606"/>
                </a:lnTo>
                <a:lnTo>
                  <a:pt x="1634298" y="2965052"/>
                </a:lnTo>
                <a:lnTo>
                  <a:pt x="1643824" y="2969180"/>
                </a:lnTo>
                <a:lnTo>
                  <a:pt x="1653351" y="2972991"/>
                </a:lnTo>
                <a:lnTo>
                  <a:pt x="1662878" y="2976167"/>
                </a:lnTo>
                <a:lnTo>
                  <a:pt x="1672723" y="2979660"/>
                </a:lnTo>
                <a:lnTo>
                  <a:pt x="1682567" y="2982518"/>
                </a:lnTo>
                <a:lnTo>
                  <a:pt x="1692730" y="2985376"/>
                </a:lnTo>
                <a:lnTo>
                  <a:pt x="1702892" y="2988234"/>
                </a:lnTo>
                <a:lnTo>
                  <a:pt x="1713054" y="2990457"/>
                </a:lnTo>
                <a:lnTo>
                  <a:pt x="1723216" y="2992680"/>
                </a:lnTo>
                <a:lnTo>
                  <a:pt x="1733695" y="2994585"/>
                </a:lnTo>
                <a:lnTo>
                  <a:pt x="1744493" y="2995856"/>
                </a:lnTo>
                <a:lnTo>
                  <a:pt x="1754655" y="2997443"/>
                </a:lnTo>
                <a:lnTo>
                  <a:pt x="1765452" y="2998396"/>
                </a:lnTo>
                <a:lnTo>
                  <a:pt x="1776249" y="2999349"/>
                </a:lnTo>
                <a:lnTo>
                  <a:pt x="1787046" y="2999666"/>
                </a:lnTo>
                <a:lnTo>
                  <a:pt x="1797843" y="2999984"/>
                </a:lnTo>
                <a:lnTo>
                  <a:pt x="1808958" y="2999984"/>
                </a:lnTo>
                <a:lnTo>
                  <a:pt x="1819438" y="2999666"/>
                </a:lnTo>
                <a:lnTo>
                  <a:pt x="1830235" y="2999349"/>
                </a:lnTo>
                <a:lnTo>
                  <a:pt x="1841032" y="2998396"/>
                </a:lnTo>
                <a:lnTo>
                  <a:pt x="1851512" y="2997443"/>
                </a:lnTo>
                <a:lnTo>
                  <a:pt x="1861674" y="2995856"/>
                </a:lnTo>
                <a:lnTo>
                  <a:pt x="1872153" y="2994585"/>
                </a:lnTo>
                <a:lnTo>
                  <a:pt x="1882633" y="2992680"/>
                </a:lnTo>
                <a:lnTo>
                  <a:pt x="1892795" y="2990457"/>
                </a:lnTo>
                <a:lnTo>
                  <a:pt x="1902639" y="2988234"/>
                </a:lnTo>
                <a:lnTo>
                  <a:pt x="1912801" y="2985376"/>
                </a:lnTo>
                <a:lnTo>
                  <a:pt x="1922646" y="2982836"/>
                </a:lnTo>
                <a:lnTo>
                  <a:pt x="1932490" y="2979660"/>
                </a:lnTo>
                <a:lnTo>
                  <a:pt x="1942017" y="2976484"/>
                </a:lnTo>
                <a:lnTo>
                  <a:pt x="1951862" y="2972991"/>
                </a:lnTo>
                <a:lnTo>
                  <a:pt x="1961389" y="2969180"/>
                </a:lnTo>
                <a:lnTo>
                  <a:pt x="1970598" y="2965052"/>
                </a:lnTo>
                <a:lnTo>
                  <a:pt x="1980125" y="2960924"/>
                </a:lnTo>
                <a:lnTo>
                  <a:pt x="1989334" y="2956478"/>
                </a:lnTo>
                <a:lnTo>
                  <a:pt x="1998226" y="2952032"/>
                </a:lnTo>
                <a:lnTo>
                  <a:pt x="2007118" y="2947268"/>
                </a:lnTo>
                <a:lnTo>
                  <a:pt x="2016010" y="2942187"/>
                </a:lnTo>
                <a:lnTo>
                  <a:pt x="2024584" y="2936789"/>
                </a:lnTo>
                <a:lnTo>
                  <a:pt x="2033158" y="2931390"/>
                </a:lnTo>
                <a:lnTo>
                  <a:pt x="2041415" y="2925674"/>
                </a:lnTo>
                <a:lnTo>
                  <a:pt x="2049354" y="2919640"/>
                </a:lnTo>
                <a:lnTo>
                  <a:pt x="2057610" y="2913924"/>
                </a:lnTo>
                <a:lnTo>
                  <a:pt x="2065867" y="2907573"/>
                </a:lnTo>
                <a:lnTo>
                  <a:pt x="2073489" y="2901222"/>
                </a:lnTo>
                <a:lnTo>
                  <a:pt x="2081110" y="2894553"/>
                </a:lnTo>
                <a:lnTo>
                  <a:pt x="2088414" y="2887884"/>
                </a:lnTo>
                <a:lnTo>
                  <a:pt x="2096036" y="2880580"/>
                </a:lnTo>
                <a:lnTo>
                  <a:pt x="2103022" y="2873594"/>
                </a:lnTo>
                <a:lnTo>
                  <a:pt x="2110008" y="2866290"/>
                </a:lnTo>
                <a:lnTo>
                  <a:pt x="2116677" y="2858668"/>
                </a:lnTo>
                <a:lnTo>
                  <a:pt x="2123346" y="2851364"/>
                </a:lnTo>
                <a:lnTo>
                  <a:pt x="2130015" y="2843425"/>
                </a:lnTo>
                <a:lnTo>
                  <a:pt x="2136049" y="2835804"/>
                </a:lnTo>
                <a:lnTo>
                  <a:pt x="2142400" y="2827547"/>
                </a:lnTo>
                <a:lnTo>
                  <a:pt x="2148434" y="2819290"/>
                </a:lnTo>
                <a:lnTo>
                  <a:pt x="2153832" y="2810716"/>
                </a:lnTo>
                <a:lnTo>
                  <a:pt x="2159548" y="2802459"/>
                </a:lnTo>
                <a:lnTo>
                  <a:pt x="2164629" y="2793885"/>
                </a:lnTo>
                <a:lnTo>
                  <a:pt x="2169393" y="2784993"/>
                </a:lnTo>
                <a:lnTo>
                  <a:pt x="2174474" y="2775784"/>
                </a:lnTo>
                <a:lnTo>
                  <a:pt x="2179237" y="2766892"/>
                </a:lnTo>
                <a:lnTo>
                  <a:pt x="2183683" y="2757683"/>
                </a:lnTo>
                <a:lnTo>
                  <a:pt x="2187811" y="2748474"/>
                </a:lnTo>
                <a:lnTo>
                  <a:pt x="2191622" y="2739264"/>
                </a:lnTo>
                <a:lnTo>
                  <a:pt x="2195433" y="2729420"/>
                </a:lnTo>
                <a:lnTo>
                  <a:pt x="2199244" y="2719893"/>
                </a:lnTo>
                <a:lnTo>
                  <a:pt x="2202102" y="2710048"/>
                </a:lnTo>
                <a:lnTo>
                  <a:pt x="2205595" y="2700204"/>
                </a:lnTo>
                <a:lnTo>
                  <a:pt x="2208136" y="2690042"/>
                </a:lnTo>
                <a:lnTo>
                  <a:pt x="2210676" y="2680197"/>
                </a:lnTo>
                <a:lnTo>
                  <a:pt x="2213217" y="2669718"/>
                </a:lnTo>
                <a:lnTo>
                  <a:pt x="2215122" y="2659556"/>
                </a:lnTo>
                <a:lnTo>
                  <a:pt x="2217027" y="2649076"/>
                </a:lnTo>
                <a:lnTo>
                  <a:pt x="2218615" y="2638279"/>
                </a:lnTo>
                <a:lnTo>
                  <a:pt x="2219885" y="2628117"/>
                </a:lnTo>
                <a:lnTo>
                  <a:pt x="2221156" y="2617320"/>
                </a:lnTo>
                <a:lnTo>
                  <a:pt x="2221791" y="2606523"/>
                </a:lnTo>
                <a:lnTo>
                  <a:pt x="2222743" y="2595725"/>
                </a:lnTo>
                <a:lnTo>
                  <a:pt x="2222743" y="2584611"/>
                </a:lnTo>
                <a:lnTo>
                  <a:pt x="2222743" y="2573814"/>
                </a:lnTo>
                <a:lnTo>
                  <a:pt x="2222743" y="2563016"/>
                </a:lnTo>
                <a:lnTo>
                  <a:pt x="2221791" y="2552537"/>
                </a:lnTo>
                <a:lnTo>
                  <a:pt x="2221156" y="2541740"/>
                </a:lnTo>
                <a:lnTo>
                  <a:pt x="2219885" y="2531260"/>
                </a:lnTo>
                <a:lnTo>
                  <a:pt x="2218933" y="2521098"/>
                </a:lnTo>
                <a:lnTo>
                  <a:pt x="2217027" y="2510618"/>
                </a:lnTo>
                <a:lnTo>
                  <a:pt x="2215122" y="2500139"/>
                </a:lnTo>
                <a:lnTo>
                  <a:pt x="2213217" y="2490294"/>
                </a:lnTo>
                <a:lnTo>
                  <a:pt x="2210994" y="2479815"/>
                </a:lnTo>
                <a:lnTo>
                  <a:pt x="2208453" y="2469970"/>
                </a:lnTo>
                <a:lnTo>
                  <a:pt x="2205595" y="2460126"/>
                </a:lnTo>
                <a:lnTo>
                  <a:pt x="2202419" y="2449964"/>
                </a:lnTo>
                <a:lnTo>
                  <a:pt x="2199244" y="2440437"/>
                </a:lnTo>
                <a:lnTo>
                  <a:pt x="2195751" y="2430910"/>
                </a:lnTo>
                <a:lnTo>
                  <a:pt x="2192257" y="2421383"/>
                </a:lnTo>
                <a:lnTo>
                  <a:pt x="2188129" y="2412174"/>
                </a:lnTo>
                <a:lnTo>
                  <a:pt x="2184001" y="2402964"/>
                </a:lnTo>
                <a:lnTo>
                  <a:pt x="2179555" y="2393437"/>
                </a:lnTo>
                <a:lnTo>
                  <a:pt x="2174791" y="2384546"/>
                </a:lnTo>
                <a:lnTo>
                  <a:pt x="2169710" y="2375654"/>
                </a:lnTo>
                <a:lnTo>
                  <a:pt x="2164947" y="2366762"/>
                </a:lnTo>
                <a:lnTo>
                  <a:pt x="2159866" y="2358188"/>
                </a:lnTo>
                <a:lnTo>
                  <a:pt x="2154150" y="2349614"/>
                </a:lnTo>
                <a:lnTo>
                  <a:pt x="2148751" y="2341357"/>
                </a:lnTo>
                <a:lnTo>
                  <a:pt x="2142717" y="2333418"/>
                </a:lnTo>
                <a:lnTo>
                  <a:pt x="2136684" y="2325161"/>
                </a:lnTo>
                <a:lnTo>
                  <a:pt x="2130332" y="2316905"/>
                </a:lnTo>
                <a:lnTo>
                  <a:pt x="2124299" y="2309283"/>
                </a:lnTo>
                <a:lnTo>
                  <a:pt x="2117312" y="2301661"/>
                </a:lnTo>
                <a:lnTo>
                  <a:pt x="2110643" y="2294357"/>
                </a:lnTo>
                <a:lnTo>
                  <a:pt x="2103657" y="2286736"/>
                </a:lnTo>
                <a:lnTo>
                  <a:pt x="2096671" y="2279750"/>
                </a:lnTo>
                <a:lnTo>
                  <a:pt x="2089367" y="2272763"/>
                </a:lnTo>
                <a:lnTo>
                  <a:pt x="2081745" y="2265777"/>
                </a:lnTo>
                <a:lnTo>
                  <a:pt x="2074124" y="2259425"/>
                </a:lnTo>
                <a:lnTo>
                  <a:pt x="2066185" y="2252757"/>
                </a:lnTo>
                <a:lnTo>
                  <a:pt x="2058245" y="2246405"/>
                </a:lnTo>
                <a:lnTo>
                  <a:pt x="2050306" y="2240372"/>
                </a:lnTo>
                <a:lnTo>
                  <a:pt x="2042050" y="2234338"/>
                </a:lnTo>
                <a:lnTo>
                  <a:pt x="2033793" y="2228939"/>
                </a:lnTo>
                <a:lnTo>
                  <a:pt x="2025219" y="2223223"/>
                </a:lnTo>
                <a:lnTo>
                  <a:pt x="2016327" y="2218142"/>
                </a:lnTo>
                <a:lnTo>
                  <a:pt x="2007753" y="2213061"/>
                </a:lnTo>
                <a:lnTo>
                  <a:pt x="1998861" y="2207980"/>
                </a:lnTo>
                <a:lnTo>
                  <a:pt x="1989652" y="2203534"/>
                </a:lnTo>
                <a:lnTo>
                  <a:pt x="1980760" y="2199088"/>
                </a:lnTo>
                <a:lnTo>
                  <a:pt x="1971551" y="2194643"/>
                </a:lnTo>
                <a:lnTo>
                  <a:pt x="1961706" y="2190832"/>
                </a:lnTo>
                <a:lnTo>
                  <a:pt x="1952179" y="2187021"/>
                </a:lnTo>
                <a:lnTo>
                  <a:pt x="1942335" y="2183528"/>
                </a:lnTo>
                <a:lnTo>
                  <a:pt x="1932808" y="2180352"/>
                </a:lnTo>
                <a:lnTo>
                  <a:pt x="1922963" y="2177177"/>
                </a:lnTo>
                <a:lnTo>
                  <a:pt x="1913119" y="2174318"/>
                </a:lnTo>
                <a:lnTo>
                  <a:pt x="1902639" y="2171778"/>
                </a:lnTo>
                <a:lnTo>
                  <a:pt x="1892795" y="2169555"/>
                </a:lnTo>
                <a:lnTo>
                  <a:pt x="1882315" y="2167332"/>
                </a:lnTo>
                <a:lnTo>
                  <a:pt x="1871836" y="2165427"/>
                </a:lnTo>
                <a:lnTo>
                  <a:pt x="1861356" y="2163839"/>
                </a:lnTo>
                <a:lnTo>
                  <a:pt x="1850559" y="2162251"/>
                </a:lnTo>
                <a:lnTo>
                  <a:pt x="1840397" y="2161298"/>
                </a:lnTo>
                <a:lnTo>
                  <a:pt x="1829600" y="2160663"/>
                </a:lnTo>
                <a:lnTo>
                  <a:pt x="1818167" y="2160028"/>
                </a:lnTo>
                <a:lnTo>
                  <a:pt x="1807688" y="2159710"/>
                </a:lnTo>
                <a:lnTo>
                  <a:pt x="1796891" y="2159710"/>
                </a:lnTo>
                <a:close/>
                <a:moveTo>
                  <a:pt x="1703527" y="1784350"/>
                </a:moveTo>
                <a:lnTo>
                  <a:pt x="1960753" y="1793877"/>
                </a:lnTo>
                <a:lnTo>
                  <a:pt x="1955037" y="1945990"/>
                </a:lnTo>
                <a:lnTo>
                  <a:pt x="1970280" y="1950118"/>
                </a:lnTo>
                <a:lnTo>
                  <a:pt x="1985841" y="1954247"/>
                </a:lnTo>
                <a:lnTo>
                  <a:pt x="2000766" y="1959010"/>
                </a:lnTo>
                <a:lnTo>
                  <a:pt x="2016010" y="1963774"/>
                </a:lnTo>
                <a:lnTo>
                  <a:pt x="2030935" y="1969172"/>
                </a:lnTo>
                <a:lnTo>
                  <a:pt x="2045225" y="1975206"/>
                </a:lnTo>
                <a:lnTo>
                  <a:pt x="2059833" y="1980922"/>
                </a:lnTo>
                <a:lnTo>
                  <a:pt x="2074441" y="1987273"/>
                </a:lnTo>
                <a:lnTo>
                  <a:pt x="2088414" y="1993942"/>
                </a:lnTo>
                <a:lnTo>
                  <a:pt x="2102069" y="2001246"/>
                </a:lnTo>
                <a:lnTo>
                  <a:pt x="2116042" y="2008550"/>
                </a:lnTo>
                <a:lnTo>
                  <a:pt x="2129697" y="2016172"/>
                </a:lnTo>
                <a:lnTo>
                  <a:pt x="2143035" y="2024111"/>
                </a:lnTo>
                <a:lnTo>
                  <a:pt x="2156055" y="2032367"/>
                </a:lnTo>
                <a:lnTo>
                  <a:pt x="2169075" y="2041259"/>
                </a:lnTo>
                <a:lnTo>
                  <a:pt x="2181778" y="2050151"/>
                </a:lnTo>
                <a:lnTo>
                  <a:pt x="2293243" y="1945990"/>
                </a:lnTo>
                <a:lnTo>
                  <a:pt x="2468220" y="2134941"/>
                </a:lnTo>
                <a:lnTo>
                  <a:pt x="2357390" y="2237831"/>
                </a:lnTo>
                <a:lnTo>
                  <a:pt x="2365330" y="2251169"/>
                </a:lnTo>
                <a:lnTo>
                  <a:pt x="2373269" y="2264507"/>
                </a:lnTo>
                <a:lnTo>
                  <a:pt x="2380573" y="2278162"/>
                </a:lnTo>
                <a:lnTo>
                  <a:pt x="2387559" y="2292135"/>
                </a:lnTo>
                <a:lnTo>
                  <a:pt x="2394228" y="2306107"/>
                </a:lnTo>
                <a:lnTo>
                  <a:pt x="2400897" y="2320715"/>
                </a:lnTo>
                <a:lnTo>
                  <a:pt x="2406930" y="2335323"/>
                </a:lnTo>
                <a:lnTo>
                  <a:pt x="2412647" y="2349614"/>
                </a:lnTo>
                <a:lnTo>
                  <a:pt x="2418045" y="2364539"/>
                </a:lnTo>
                <a:lnTo>
                  <a:pt x="2423444" y="2379465"/>
                </a:lnTo>
                <a:lnTo>
                  <a:pt x="2427890" y="2394708"/>
                </a:lnTo>
                <a:lnTo>
                  <a:pt x="2432335" y="2409951"/>
                </a:lnTo>
                <a:lnTo>
                  <a:pt x="2435829" y="2425194"/>
                </a:lnTo>
                <a:lnTo>
                  <a:pt x="2439639" y="2440754"/>
                </a:lnTo>
                <a:lnTo>
                  <a:pt x="2443133" y="2456315"/>
                </a:lnTo>
                <a:lnTo>
                  <a:pt x="2445673" y="2472193"/>
                </a:lnTo>
                <a:lnTo>
                  <a:pt x="2595563" y="2477909"/>
                </a:lnTo>
                <a:lnTo>
                  <a:pt x="2586354" y="2735136"/>
                </a:lnTo>
                <a:lnTo>
                  <a:pt x="2437099" y="2729420"/>
                </a:lnTo>
                <a:lnTo>
                  <a:pt x="2432971" y="2744980"/>
                </a:lnTo>
                <a:lnTo>
                  <a:pt x="2428842" y="2760541"/>
                </a:lnTo>
                <a:lnTo>
                  <a:pt x="2424079" y="2776419"/>
                </a:lnTo>
                <a:lnTo>
                  <a:pt x="2419315" y="2791027"/>
                </a:lnTo>
                <a:lnTo>
                  <a:pt x="2413599" y="2806270"/>
                </a:lnTo>
                <a:lnTo>
                  <a:pt x="2408201" y="2821196"/>
                </a:lnTo>
                <a:lnTo>
                  <a:pt x="2402167" y="2835804"/>
                </a:lnTo>
                <a:lnTo>
                  <a:pt x="2395816" y="2850094"/>
                </a:lnTo>
                <a:lnTo>
                  <a:pt x="2388829" y="2864702"/>
                </a:lnTo>
                <a:lnTo>
                  <a:pt x="2381525" y="2878992"/>
                </a:lnTo>
                <a:lnTo>
                  <a:pt x="2374221" y="2892647"/>
                </a:lnTo>
                <a:lnTo>
                  <a:pt x="2366917" y="2906303"/>
                </a:lnTo>
                <a:lnTo>
                  <a:pt x="2358661" y="2919640"/>
                </a:lnTo>
                <a:lnTo>
                  <a:pt x="2350404" y="2932978"/>
                </a:lnTo>
                <a:lnTo>
                  <a:pt x="2341512" y="2945998"/>
                </a:lnTo>
                <a:lnTo>
                  <a:pt x="2332620" y="2958701"/>
                </a:lnTo>
                <a:lnTo>
                  <a:pt x="2433606" y="3067625"/>
                </a:lnTo>
                <a:lnTo>
                  <a:pt x="2245290" y="3242603"/>
                </a:lnTo>
                <a:lnTo>
                  <a:pt x="2144940" y="3134949"/>
                </a:lnTo>
                <a:lnTo>
                  <a:pt x="2131285" y="3143205"/>
                </a:lnTo>
                <a:lnTo>
                  <a:pt x="2117947" y="3150509"/>
                </a:lnTo>
                <a:lnTo>
                  <a:pt x="2103657" y="3157813"/>
                </a:lnTo>
                <a:lnTo>
                  <a:pt x="2089684" y="3165117"/>
                </a:lnTo>
                <a:lnTo>
                  <a:pt x="2075394" y="3172103"/>
                </a:lnTo>
                <a:lnTo>
                  <a:pt x="2061104" y="3178455"/>
                </a:lnTo>
                <a:lnTo>
                  <a:pt x="2046496" y="3184488"/>
                </a:lnTo>
                <a:lnTo>
                  <a:pt x="2031570" y="3190205"/>
                </a:lnTo>
                <a:lnTo>
                  <a:pt x="2016645" y="3195603"/>
                </a:lnTo>
                <a:lnTo>
                  <a:pt x="2001402" y="3200684"/>
                </a:lnTo>
                <a:lnTo>
                  <a:pt x="1986159" y="3205448"/>
                </a:lnTo>
                <a:lnTo>
                  <a:pt x="1970598" y="3209576"/>
                </a:lnTo>
                <a:lnTo>
                  <a:pt x="1955037" y="3213704"/>
                </a:lnTo>
                <a:lnTo>
                  <a:pt x="1939477" y="3217515"/>
                </a:lnTo>
                <a:lnTo>
                  <a:pt x="1923916" y="3220373"/>
                </a:lnTo>
                <a:lnTo>
                  <a:pt x="1908038" y="3223231"/>
                </a:lnTo>
                <a:lnTo>
                  <a:pt x="1902322" y="3370263"/>
                </a:lnTo>
                <a:lnTo>
                  <a:pt x="1645095" y="3360736"/>
                </a:lnTo>
                <a:lnTo>
                  <a:pt x="1650493" y="3213704"/>
                </a:lnTo>
                <a:lnTo>
                  <a:pt x="1634615" y="3209576"/>
                </a:lnTo>
                <a:lnTo>
                  <a:pt x="1619054" y="3205130"/>
                </a:lnTo>
                <a:lnTo>
                  <a:pt x="1603494" y="3200684"/>
                </a:lnTo>
                <a:lnTo>
                  <a:pt x="1588251" y="3195603"/>
                </a:lnTo>
                <a:lnTo>
                  <a:pt x="1573325" y="3189887"/>
                </a:lnTo>
                <a:lnTo>
                  <a:pt x="1558717" y="3184488"/>
                </a:lnTo>
                <a:lnTo>
                  <a:pt x="1543792" y="3178137"/>
                </a:lnTo>
                <a:lnTo>
                  <a:pt x="1529184" y="3171786"/>
                </a:lnTo>
                <a:lnTo>
                  <a:pt x="1515211" y="3164482"/>
                </a:lnTo>
                <a:lnTo>
                  <a:pt x="1500921" y="3157496"/>
                </a:lnTo>
                <a:lnTo>
                  <a:pt x="1486948" y="3150192"/>
                </a:lnTo>
                <a:lnTo>
                  <a:pt x="1472975" y="3142252"/>
                </a:lnTo>
                <a:lnTo>
                  <a:pt x="1459637" y="3134313"/>
                </a:lnTo>
                <a:lnTo>
                  <a:pt x="1446300" y="3125739"/>
                </a:lnTo>
                <a:lnTo>
                  <a:pt x="1433280" y="3117165"/>
                </a:lnTo>
                <a:lnTo>
                  <a:pt x="1420577" y="3107638"/>
                </a:lnTo>
                <a:lnTo>
                  <a:pt x="1312606" y="3207988"/>
                </a:lnTo>
                <a:lnTo>
                  <a:pt x="1137310" y="3019673"/>
                </a:lnTo>
                <a:lnTo>
                  <a:pt x="1245917" y="2918688"/>
                </a:lnTo>
                <a:lnTo>
                  <a:pt x="1238296" y="2905350"/>
                </a:lnTo>
                <a:lnTo>
                  <a:pt x="1230357" y="2891377"/>
                </a:lnTo>
                <a:lnTo>
                  <a:pt x="1223053" y="2877722"/>
                </a:lnTo>
                <a:lnTo>
                  <a:pt x="1216066" y="2863749"/>
                </a:lnTo>
                <a:lnTo>
                  <a:pt x="1209397" y="2849459"/>
                </a:lnTo>
                <a:lnTo>
                  <a:pt x="1203046" y="2834851"/>
                </a:lnTo>
                <a:lnTo>
                  <a:pt x="1197012" y="2820560"/>
                </a:lnTo>
                <a:lnTo>
                  <a:pt x="1191296" y="2805635"/>
                </a:lnTo>
                <a:lnTo>
                  <a:pt x="1186215" y="2790710"/>
                </a:lnTo>
                <a:lnTo>
                  <a:pt x="1181134" y="2775466"/>
                </a:lnTo>
                <a:lnTo>
                  <a:pt x="1176688" y="2760223"/>
                </a:lnTo>
                <a:lnTo>
                  <a:pt x="1172560" y="2744980"/>
                </a:lnTo>
                <a:lnTo>
                  <a:pt x="1168432" y="2729420"/>
                </a:lnTo>
                <a:lnTo>
                  <a:pt x="1164938" y="2713859"/>
                </a:lnTo>
                <a:lnTo>
                  <a:pt x="1161763" y="2697981"/>
                </a:lnTo>
                <a:lnTo>
                  <a:pt x="1159222" y="2682420"/>
                </a:lnTo>
                <a:lnTo>
                  <a:pt x="1009650" y="2676704"/>
                </a:lnTo>
                <a:lnTo>
                  <a:pt x="1019494" y="2419478"/>
                </a:lnTo>
                <a:lnTo>
                  <a:pt x="1169384" y="2425194"/>
                </a:lnTo>
                <a:lnTo>
                  <a:pt x="1173513" y="2409633"/>
                </a:lnTo>
                <a:lnTo>
                  <a:pt x="1177641" y="2393755"/>
                </a:lnTo>
                <a:lnTo>
                  <a:pt x="1182404" y="2378512"/>
                </a:lnTo>
                <a:lnTo>
                  <a:pt x="1187803" y="2363904"/>
                </a:lnTo>
                <a:lnTo>
                  <a:pt x="1193202" y="2348978"/>
                </a:lnTo>
                <a:lnTo>
                  <a:pt x="1198918" y="2334053"/>
                </a:lnTo>
                <a:lnTo>
                  <a:pt x="1205269" y="2319445"/>
                </a:lnTo>
                <a:lnTo>
                  <a:pt x="1211620" y="2305155"/>
                </a:lnTo>
                <a:lnTo>
                  <a:pt x="1218607" y="2290864"/>
                </a:lnTo>
                <a:lnTo>
                  <a:pt x="1225593" y="2277209"/>
                </a:lnTo>
                <a:lnTo>
                  <a:pt x="1233215" y="2263554"/>
                </a:lnTo>
                <a:lnTo>
                  <a:pt x="1240836" y="2249581"/>
                </a:lnTo>
                <a:lnTo>
                  <a:pt x="1248775" y="2236243"/>
                </a:lnTo>
                <a:lnTo>
                  <a:pt x="1257349" y="2223223"/>
                </a:lnTo>
                <a:lnTo>
                  <a:pt x="1265606" y="2210203"/>
                </a:lnTo>
                <a:lnTo>
                  <a:pt x="1274815" y="2197818"/>
                </a:lnTo>
                <a:lnTo>
                  <a:pt x="1171607" y="2086988"/>
                </a:lnTo>
                <a:lnTo>
                  <a:pt x="1360558" y="1912011"/>
                </a:lnTo>
                <a:lnTo>
                  <a:pt x="1464083" y="2023476"/>
                </a:lnTo>
                <a:lnTo>
                  <a:pt x="1477421" y="2015537"/>
                </a:lnTo>
                <a:lnTo>
                  <a:pt x="1491076" y="2007915"/>
                </a:lnTo>
                <a:lnTo>
                  <a:pt x="1504732" y="2000611"/>
                </a:lnTo>
                <a:lnTo>
                  <a:pt x="1518387" y="1993625"/>
                </a:lnTo>
                <a:lnTo>
                  <a:pt x="1532677" y="1986956"/>
                </a:lnTo>
                <a:lnTo>
                  <a:pt x="1546650" y="1980605"/>
                </a:lnTo>
                <a:lnTo>
                  <a:pt x="1561258" y="1974571"/>
                </a:lnTo>
                <a:lnTo>
                  <a:pt x="1575548" y="1969172"/>
                </a:lnTo>
                <a:lnTo>
                  <a:pt x="1590474" y="1963774"/>
                </a:lnTo>
                <a:lnTo>
                  <a:pt x="1605399" y="1958693"/>
                </a:lnTo>
                <a:lnTo>
                  <a:pt x="1620325" y="1954247"/>
                </a:lnTo>
                <a:lnTo>
                  <a:pt x="1635568" y="1950118"/>
                </a:lnTo>
                <a:lnTo>
                  <a:pt x="1650811" y="1945990"/>
                </a:lnTo>
                <a:lnTo>
                  <a:pt x="1666371" y="1942815"/>
                </a:lnTo>
                <a:lnTo>
                  <a:pt x="1681932" y="1939321"/>
                </a:lnTo>
                <a:lnTo>
                  <a:pt x="1697493" y="1936781"/>
                </a:lnTo>
                <a:lnTo>
                  <a:pt x="1703527" y="1784350"/>
                </a:lnTo>
                <a:close/>
                <a:moveTo>
                  <a:pt x="499967" y="1495425"/>
                </a:moveTo>
                <a:lnTo>
                  <a:pt x="512673" y="1507816"/>
                </a:lnTo>
                <a:lnTo>
                  <a:pt x="526015" y="1520207"/>
                </a:lnTo>
                <a:lnTo>
                  <a:pt x="540309" y="1532916"/>
                </a:lnTo>
                <a:lnTo>
                  <a:pt x="555557" y="1545307"/>
                </a:lnTo>
                <a:lnTo>
                  <a:pt x="571122" y="1557381"/>
                </a:lnTo>
                <a:lnTo>
                  <a:pt x="587958" y="1569136"/>
                </a:lnTo>
                <a:lnTo>
                  <a:pt x="596217" y="1574220"/>
                </a:lnTo>
                <a:lnTo>
                  <a:pt x="604794" y="1579939"/>
                </a:lnTo>
                <a:lnTo>
                  <a:pt x="613371" y="1584705"/>
                </a:lnTo>
                <a:lnTo>
                  <a:pt x="622265" y="1589788"/>
                </a:lnTo>
                <a:lnTo>
                  <a:pt x="639736" y="1608851"/>
                </a:lnTo>
                <a:lnTo>
                  <a:pt x="657525" y="1628868"/>
                </a:lnTo>
                <a:lnTo>
                  <a:pt x="692150" y="1668583"/>
                </a:lnTo>
                <a:lnTo>
                  <a:pt x="641960" y="1916723"/>
                </a:lnTo>
                <a:lnTo>
                  <a:pt x="640054" y="1924030"/>
                </a:lnTo>
                <a:lnTo>
                  <a:pt x="637830" y="1931338"/>
                </a:lnTo>
                <a:lnTo>
                  <a:pt x="635289" y="1938328"/>
                </a:lnTo>
                <a:lnTo>
                  <a:pt x="631795" y="1945000"/>
                </a:lnTo>
                <a:lnTo>
                  <a:pt x="628618" y="1951672"/>
                </a:lnTo>
                <a:lnTo>
                  <a:pt x="624489" y="1958026"/>
                </a:lnTo>
                <a:lnTo>
                  <a:pt x="620041" y="1963745"/>
                </a:lnTo>
                <a:lnTo>
                  <a:pt x="615277" y="1969464"/>
                </a:lnTo>
                <a:lnTo>
                  <a:pt x="247746" y="2374875"/>
                </a:lnTo>
                <a:lnTo>
                  <a:pt x="244252" y="2379323"/>
                </a:lnTo>
                <a:lnTo>
                  <a:pt x="240122" y="2382818"/>
                </a:lnTo>
                <a:lnTo>
                  <a:pt x="235675" y="2386631"/>
                </a:lnTo>
                <a:lnTo>
                  <a:pt x="231228" y="2390126"/>
                </a:lnTo>
                <a:lnTo>
                  <a:pt x="226781" y="2393303"/>
                </a:lnTo>
                <a:lnTo>
                  <a:pt x="222334" y="2395845"/>
                </a:lnTo>
                <a:lnTo>
                  <a:pt x="217251" y="2399022"/>
                </a:lnTo>
                <a:lnTo>
                  <a:pt x="212486" y="2401246"/>
                </a:lnTo>
                <a:lnTo>
                  <a:pt x="207404" y="2403470"/>
                </a:lnTo>
                <a:lnTo>
                  <a:pt x="202639" y="2405377"/>
                </a:lnTo>
                <a:lnTo>
                  <a:pt x="197239" y="2406965"/>
                </a:lnTo>
                <a:lnTo>
                  <a:pt x="192156" y="2408236"/>
                </a:lnTo>
                <a:lnTo>
                  <a:pt x="187074" y="2409189"/>
                </a:lnTo>
                <a:lnTo>
                  <a:pt x="181673" y="2410460"/>
                </a:lnTo>
                <a:lnTo>
                  <a:pt x="176273" y="2411095"/>
                </a:lnTo>
                <a:lnTo>
                  <a:pt x="170873" y="2411413"/>
                </a:lnTo>
                <a:lnTo>
                  <a:pt x="165473" y="2411413"/>
                </a:lnTo>
                <a:lnTo>
                  <a:pt x="160073" y="2411413"/>
                </a:lnTo>
                <a:lnTo>
                  <a:pt x="154990" y="2411095"/>
                </a:lnTo>
                <a:lnTo>
                  <a:pt x="149272" y="2410460"/>
                </a:lnTo>
                <a:lnTo>
                  <a:pt x="144190" y="2409825"/>
                </a:lnTo>
                <a:lnTo>
                  <a:pt x="139107" y="2408554"/>
                </a:lnTo>
                <a:lnTo>
                  <a:pt x="133707" y="2406965"/>
                </a:lnTo>
                <a:lnTo>
                  <a:pt x="128625" y="2405377"/>
                </a:lnTo>
                <a:lnTo>
                  <a:pt x="123224" y="2403470"/>
                </a:lnTo>
                <a:lnTo>
                  <a:pt x="118459" y="2401246"/>
                </a:lnTo>
                <a:lnTo>
                  <a:pt x="113377" y="2399022"/>
                </a:lnTo>
                <a:lnTo>
                  <a:pt x="108612" y="2395845"/>
                </a:lnTo>
                <a:lnTo>
                  <a:pt x="104165" y="2392985"/>
                </a:lnTo>
                <a:lnTo>
                  <a:pt x="99082" y="2390126"/>
                </a:lnTo>
                <a:lnTo>
                  <a:pt x="94635" y="2386313"/>
                </a:lnTo>
                <a:lnTo>
                  <a:pt x="90506" y="2382501"/>
                </a:lnTo>
                <a:lnTo>
                  <a:pt x="86058" y="2378688"/>
                </a:lnTo>
                <a:lnTo>
                  <a:pt x="82564" y="2374875"/>
                </a:lnTo>
                <a:lnTo>
                  <a:pt x="78752" y="2370427"/>
                </a:lnTo>
                <a:lnTo>
                  <a:pt x="75258" y="2365661"/>
                </a:lnTo>
                <a:lnTo>
                  <a:pt x="72081" y="2361213"/>
                </a:lnTo>
                <a:lnTo>
                  <a:pt x="69222" y="2356448"/>
                </a:lnTo>
                <a:lnTo>
                  <a:pt x="66364" y="2351999"/>
                </a:lnTo>
                <a:lnTo>
                  <a:pt x="64140" y="2346916"/>
                </a:lnTo>
                <a:lnTo>
                  <a:pt x="61916" y="2342150"/>
                </a:lnTo>
                <a:lnTo>
                  <a:pt x="60328" y="2336749"/>
                </a:lnTo>
                <a:lnTo>
                  <a:pt x="58422" y="2331983"/>
                </a:lnTo>
                <a:lnTo>
                  <a:pt x="57151" y="2326900"/>
                </a:lnTo>
                <a:lnTo>
                  <a:pt x="55563" y="2321498"/>
                </a:lnTo>
                <a:lnTo>
                  <a:pt x="54928" y="2316097"/>
                </a:lnTo>
                <a:lnTo>
                  <a:pt x="54293" y="2310696"/>
                </a:lnTo>
                <a:lnTo>
                  <a:pt x="53975" y="2305612"/>
                </a:lnTo>
                <a:lnTo>
                  <a:pt x="53975" y="2299893"/>
                </a:lnTo>
                <a:lnTo>
                  <a:pt x="53975" y="2294810"/>
                </a:lnTo>
                <a:lnTo>
                  <a:pt x="54293" y="2289726"/>
                </a:lnTo>
                <a:lnTo>
                  <a:pt x="54928" y="2284007"/>
                </a:lnTo>
                <a:lnTo>
                  <a:pt x="55563" y="2278924"/>
                </a:lnTo>
                <a:lnTo>
                  <a:pt x="56834" y="2273523"/>
                </a:lnTo>
                <a:lnTo>
                  <a:pt x="58422" y="2268439"/>
                </a:lnTo>
                <a:lnTo>
                  <a:pt x="60328" y="2263355"/>
                </a:lnTo>
                <a:lnTo>
                  <a:pt x="61916" y="2257954"/>
                </a:lnTo>
                <a:lnTo>
                  <a:pt x="64140" y="2253188"/>
                </a:lnTo>
                <a:lnTo>
                  <a:pt x="66364" y="2248105"/>
                </a:lnTo>
                <a:lnTo>
                  <a:pt x="69222" y="2243021"/>
                </a:lnTo>
                <a:lnTo>
                  <a:pt x="72081" y="2238573"/>
                </a:lnTo>
                <a:lnTo>
                  <a:pt x="75258" y="2233807"/>
                </a:lnTo>
                <a:lnTo>
                  <a:pt x="78752" y="2229359"/>
                </a:lnTo>
                <a:lnTo>
                  <a:pt x="82882" y="2224911"/>
                </a:lnTo>
                <a:lnTo>
                  <a:pt x="429129" y="1842376"/>
                </a:lnTo>
                <a:lnTo>
                  <a:pt x="499967" y="1495425"/>
                </a:lnTo>
                <a:close/>
                <a:moveTo>
                  <a:pt x="2178844" y="1055220"/>
                </a:moveTo>
                <a:lnTo>
                  <a:pt x="2166450" y="1055537"/>
                </a:lnTo>
                <a:lnTo>
                  <a:pt x="2154055" y="1056172"/>
                </a:lnTo>
                <a:lnTo>
                  <a:pt x="2141978" y="1058076"/>
                </a:lnTo>
                <a:lnTo>
                  <a:pt x="2129584" y="1059979"/>
                </a:lnTo>
                <a:lnTo>
                  <a:pt x="2117507" y="1062518"/>
                </a:lnTo>
                <a:lnTo>
                  <a:pt x="2105430" y="1066008"/>
                </a:lnTo>
                <a:lnTo>
                  <a:pt x="2093671" y="1070133"/>
                </a:lnTo>
                <a:lnTo>
                  <a:pt x="2081594" y="1074575"/>
                </a:lnTo>
                <a:lnTo>
                  <a:pt x="2070153" y="1079334"/>
                </a:lnTo>
                <a:lnTo>
                  <a:pt x="2058712" y="1085363"/>
                </a:lnTo>
                <a:lnTo>
                  <a:pt x="2047588" y="1091709"/>
                </a:lnTo>
                <a:lnTo>
                  <a:pt x="2036783" y="1098372"/>
                </a:lnTo>
                <a:lnTo>
                  <a:pt x="2025977" y="1105987"/>
                </a:lnTo>
                <a:lnTo>
                  <a:pt x="2015490" y="1114236"/>
                </a:lnTo>
                <a:lnTo>
                  <a:pt x="2005320" y="1122803"/>
                </a:lnTo>
                <a:lnTo>
                  <a:pt x="1996103" y="1132005"/>
                </a:lnTo>
                <a:lnTo>
                  <a:pt x="1987204" y="1141206"/>
                </a:lnTo>
                <a:lnTo>
                  <a:pt x="1978941" y="1151042"/>
                </a:lnTo>
                <a:lnTo>
                  <a:pt x="1971314" y="1161513"/>
                </a:lnTo>
                <a:lnTo>
                  <a:pt x="1964322" y="1171666"/>
                </a:lnTo>
                <a:lnTo>
                  <a:pt x="1957330" y="1182454"/>
                </a:lnTo>
                <a:lnTo>
                  <a:pt x="1951610" y="1193242"/>
                </a:lnTo>
                <a:lnTo>
                  <a:pt x="1945889" y="1204348"/>
                </a:lnTo>
                <a:lnTo>
                  <a:pt x="1941122" y="1216088"/>
                </a:lnTo>
                <a:lnTo>
                  <a:pt x="1936673" y="1227510"/>
                </a:lnTo>
                <a:lnTo>
                  <a:pt x="1932859" y="1239250"/>
                </a:lnTo>
                <a:lnTo>
                  <a:pt x="1929999" y="1251307"/>
                </a:lnTo>
                <a:lnTo>
                  <a:pt x="1927456" y="1263047"/>
                </a:lnTo>
                <a:lnTo>
                  <a:pt x="1925231" y="1275421"/>
                </a:lnTo>
                <a:lnTo>
                  <a:pt x="1923642" y="1287796"/>
                </a:lnTo>
                <a:lnTo>
                  <a:pt x="1923007" y="1299853"/>
                </a:lnTo>
                <a:lnTo>
                  <a:pt x="1922371" y="1312545"/>
                </a:lnTo>
                <a:lnTo>
                  <a:pt x="1923007" y="1324919"/>
                </a:lnTo>
                <a:lnTo>
                  <a:pt x="1923642" y="1336976"/>
                </a:lnTo>
                <a:lnTo>
                  <a:pt x="1925231" y="1349351"/>
                </a:lnTo>
                <a:lnTo>
                  <a:pt x="1927456" y="1361408"/>
                </a:lnTo>
                <a:lnTo>
                  <a:pt x="1929999" y="1373465"/>
                </a:lnTo>
                <a:lnTo>
                  <a:pt x="1933177" y="1385522"/>
                </a:lnTo>
                <a:lnTo>
                  <a:pt x="1936990" y="1397579"/>
                </a:lnTo>
                <a:lnTo>
                  <a:pt x="1941440" y="1409002"/>
                </a:lnTo>
                <a:lnTo>
                  <a:pt x="1946843" y="1420424"/>
                </a:lnTo>
                <a:lnTo>
                  <a:pt x="1952563" y="1432164"/>
                </a:lnTo>
                <a:lnTo>
                  <a:pt x="1958919" y="1443269"/>
                </a:lnTo>
                <a:lnTo>
                  <a:pt x="1965593" y="1454375"/>
                </a:lnTo>
                <a:lnTo>
                  <a:pt x="1973539" y="1465163"/>
                </a:lnTo>
                <a:lnTo>
                  <a:pt x="1981802" y="1475633"/>
                </a:lnTo>
                <a:lnTo>
                  <a:pt x="1990065" y="1485152"/>
                </a:lnTo>
                <a:lnTo>
                  <a:pt x="1999281" y="1494671"/>
                </a:lnTo>
                <a:lnTo>
                  <a:pt x="2008816" y="1503872"/>
                </a:lnTo>
                <a:lnTo>
                  <a:pt x="2018350" y="1511805"/>
                </a:lnTo>
                <a:lnTo>
                  <a:pt x="2028838" y="1519737"/>
                </a:lnTo>
                <a:lnTo>
                  <a:pt x="2039325" y="1526717"/>
                </a:lnTo>
                <a:lnTo>
                  <a:pt x="2049813" y="1533381"/>
                </a:lnTo>
                <a:lnTo>
                  <a:pt x="2060937" y="1539409"/>
                </a:lnTo>
                <a:lnTo>
                  <a:pt x="2072060" y="1544803"/>
                </a:lnTo>
                <a:lnTo>
                  <a:pt x="2083501" y="1549880"/>
                </a:lnTo>
                <a:lnTo>
                  <a:pt x="2094942" y="1554005"/>
                </a:lnTo>
                <a:lnTo>
                  <a:pt x="2107019" y="1557812"/>
                </a:lnTo>
                <a:lnTo>
                  <a:pt x="2118778" y="1560985"/>
                </a:lnTo>
                <a:lnTo>
                  <a:pt x="2130855" y="1563523"/>
                </a:lnTo>
                <a:lnTo>
                  <a:pt x="2142932" y="1565745"/>
                </a:lnTo>
                <a:lnTo>
                  <a:pt x="2155326" y="1567331"/>
                </a:lnTo>
                <a:lnTo>
                  <a:pt x="2167721" y="1567966"/>
                </a:lnTo>
                <a:lnTo>
                  <a:pt x="2179798" y="1568283"/>
                </a:lnTo>
                <a:lnTo>
                  <a:pt x="2192510" y="1567966"/>
                </a:lnTo>
                <a:lnTo>
                  <a:pt x="2204905" y="1567014"/>
                </a:lnTo>
                <a:lnTo>
                  <a:pt x="2216982" y="1565427"/>
                </a:lnTo>
                <a:lnTo>
                  <a:pt x="2229058" y="1563206"/>
                </a:lnTo>
                <a:lnTo>
                  <a:pt x="2241135" y="1560668"/>
                </a:lnTo>
                <a:lnTo>
                  <a:pt x="2253212" y="1557178"/>
                </a:lnTo>
                <a:lnTo>
                  <a:pt x="2264971" y="1553370"/>
                </a:lnTo>
                <a:lnTo>
                  <a:pt x="2277048" y="1548928"/>
                </a:lnTo>
                <a:lnTo>
                  <a:pt x="2288489" y="1543851"/>
                </a:lnTo>
                <a:lnTo>
                  <a:pt x="2299930" y="1538140"/>
                </a:lnTo>
                <a:lnTo>
                  <a:pt x="2311053" y="1532111"/>
                </a:lnTo>
                <a:lnTo>
                  <a:pt x="2321859" y="1524814"/>
                </a:lnTo>
                <a:lnTo>
                  <a:pt x="2332665" y="1517516"/>
                </a:lnTo>
                <a:lnTo>
                  <a:pt x="2343152" y="1509266"/>
                </a:lnTo>
                <a:lnTo>
                  <a:pt x="2353322" y="1500382"/>
                </a:lnTo>
                <a:lnTo>
                  <a:pt x="2362539" y="1491498"/>
                </a:lnTo>
                <a:lnTo>
                  <a:pt x="2371437" y="1482296"/>
                </a:lnTo>
                <a:lnTo>
                  <a:pt x="2379701" y="1472143"/>
                </a:lnTo>
                <a:lnTo>
                  <a:pt x="2387328" y="1462307"/>
                </a:lnTo>
                <a:lnTo>
                  <a:pt x="2394955" y="1451836"/>
                </a:lnTo>
                <a:lnTo>
                  <a:pt x="2400994" y="1441048"/>
                </a:lnTo>
                <a:lnTo>
                  <a:pt x="2407350" y="1430260"/>
                </a:lnTo>
                <a:lnTo>
                  <a:pt x="2412753" y="1419155"/>
                </a:lnTo>
                <a:lnTo>
                  <a:pt x="2417520" y="1407415"/>
                </a:lnTo>
                <a:lnTo>
                  <a:pt x="2421969" y="1395993"/>
                </a:lnTo>
                <a:lnTo>
                  <a:pt x="2425783" y="1384253"/>
                </a:lnTo>
                <a:lnTo>
                  <a:pt x="2428961" y="1372196"/>
                </a:lnTo>
                <a:lnTo>
                  <a:pt x="2431504" y="1360139"/>
                </a:lnTo>
                <a:lnTo>
                  <a:pt x="2433411" y="1348081"/>
                </a:lnTo>
                <a:lnTo>
                  <a:pt x="2435000" y="1336024"/>
                </a:lnTo>
                <a:lnTo>
                  <a:pt x="2435635" y="1323333"/>
                </a:lnTo>
                <a:lnTo>
                  <a:pt x="2435953" y="1310958"/>
                </a:lnTo>
                <a:lnTo>
                  <a:pt x="2435635" y="1298901"/>
                </a:lnTo>
                <a:lnTo>
                  <a:pt x="2435000" y="1286527"/>
                </a:lnTo>
                <a:lnTo>
                  <a:pt x="2433411" y="1274152"/>
                </a:lnTo>
                <a:lnTo>
                  <a:pt x="2431186" y="1262095"/>
                </a:lnTo>
                <a:lnTo>
                  <a:pt x="2428643" y="1250038"/>
                </a:lnTo>
                <a:lnTo>
                  <a:pt x="2425465" y="1237981"/>
                </a:lnTo>
                <a:lnTo>
                  <a:pt x="2421652" y="1225924"/>
                </a:lnTo>
                <a:lnTo>
                  <a:pt x="2416884" y="1214501"/>
                </a:lnTo>
                <a:lnTo>
                  <a:pt x="2411799" y="1203079"/>
                </a:lnTo>
                <a:lnTo>
                  <a:pt x="2406079" y="1191339"/>
                </a:lnTo>
                <a:lnTo>
                  <a:pt x="2399723" y="1180233"/>
                </a:lnTo>
                <a:lnTo>
                  <a:pt x="2393049" y="1169128"/>
                </a:lnTo>
                <a:lnTo>
                  <a:pt x="2385103" y="1158657"/>
                </a:lnTo>
                <a:lnTo>
                  <a:pt x="2376840" y="1148187"/>
                </a:lnTo>
                <a:lnTo>
                  <a:pt x="2368259" y="1138351"/>
                </a:lnTo>
                <a:lnTo>
                  <a:pt x="2359043" y="1128832"/>
                </a:lnTo>
                <a:lnTo>
                  <a:pt x="2349826" y="1120265"/>
                </a:lnTo>
                <a:lnTo>
                  <a:pt x="2340292" y="1111698"/>
                </a:lnTo>
                <a:lnTo>
                  <a:pt x="2329804" y="1103766"/>
                </a:lnTo>
                <a:lnTo>
                  <a:pt x="2319317" y="1096785"/>
                </a:lnTo>
                <a:lnTo>
                  <a:pt x="2308829" y="1090122"/>
                </a:lnTo>
                <a:lnTo>
                  <a:pt x="2297705" y="1084094"/>
                </a:lnTo>
                <a:lnTo>
                  <a:pt x="2286582" y="1078700"/>
                </a:lnTo>
                <a:lnTo>
                  <a:pt x="2275141" y="1073623"/>
                </a:lnTo>
                <a:lnTo>
                  <a:pt x="2263700" y="1069181"/>
                </a:lnTo>
                <a:lnTo>
                  <a:pt x="2251623" y="1065691"/>
                </a:lnTo>
                <a:lnTo>
                  <a:pt x="2239864" y="1062518"/>
                </a:lnTo>
                <a:lnTo>
                  <a:pt x="2227787" y="1059979"/>
                </a:lnTo>
                <a:lnTo>
                  <a:pt x="2215710" y="1057758"/>
                </a:lnTo>
                <a:lnTo>
                  <a:pt x="2203316" y="1056172"/>
                </a:lnTo>
                <a:lnTo>
                  <a:pt x="2190921" y="1055537"/>
                </a:lnTo>
                <a:lnTo>
                  <a:pt x="2178844" y="1055220"/>
                </a:lnTo>
                <a:close/>
                <a:moveTo>
                  <a:pt x="2144839" y="823913"/>
                </a:moveTo>
                <a:lnTo>
                  <a:pt x="2301519" y="838826"/>
                </a:lnTo>
                <a:lnTo>
                  <a:pt x="2292938" y="930841"/>
                </a:lnTo>
                <a:lnTo>
                  <a:pt x="2302155" y="933379"/>
                </a:lnTo>
                <a:lnTo>
                  <a:pt x="2311053" y="936235"/>
                </a:lnTo>
                <a:lnTo>
                  <a:pt x="2319952" y="939725"/>
                </a:lnTo>
                <a:lnTo>
                  <a:pt x="2328851" y="943215"/>
                </a:lnTo>
                <a:lnTo>
                  <a:pt x="2338067" y="946706"/>
                </a:lnTo>
                <a:lnTo>
                  <a:pt x="2346330" y="950513"/>
                </a:lnTo>
                <a:lnTo>
                  <a:pt x="2354911" y="954638"/>
                </a:lnTo>
                <a:lnTo>
                  <a:pt x="2363492" y="959080"/>
                </a:lnTo>
                <a:lnTo>
                  <a:pt x="2372073" y="963522"/>
                </a:lnTo>
                <a:lnTo>
                  <a:pt x="2380654" y="968282"/>
                </a:lnTo>
                <a:lnTo>
                  <a:pt x="2388917" y="973358"/>
                </a:lnTo>
                <a:lnTo>
                  <a:pt x="2397180" y="978752"/>
                </a:lnTo>
                <a:lnTo>
                  <a:pt x="2405125" y="983829"/>
                </a:lnTo>
                <a:lnTo>
                  <a:pt x="2413071" y="989540"/>
                </a:lnTo>
                <a:lnTo>
                  <a:pt x="2420698" y="995569"/>
                </a:lnTo>
                <a:lnTo>
                  <a:pt x="2428643" y="1001280"/>
                </a:lnTo>
                <a:lnTo>
                  <a:pt x="2499197" y="943215"/>
                </a:lnTo>
                <a:lnTo>
                  <a:pt x="2599625" y="1063787"/>
                </a:lnTo>
                <a:lnTo>
                  <a:pt x="2529389" y="1122169"/>
                </a:lnTo>
                <a:lnTo>
                  <a:pt x="2533839" y="1130736"/>
                </a:lnTo>
                <a:lnTo>
                  <a:pt x="2538288" y="1139620"/>
                </a:lnTo>
                <a:lnTo>
                  <a:pt x="2542420" y="1148504"/>
                </a:lnTo>
                <a:lnTo>
                  <a:pt x="2546551" y="1157388"/>
                </a:lnTo>
                <a:lnTo>
                  <a:pt x="2550365" y="1166590"/>
                </a:lnTo>
                <a:lnTo>
                  <a:pt x="2553543" y="1175474"/>
                </a:lnTo>
                <a:lnTo>
                  <a:pt x="2557039" y="1184676"/>
                </a:lnTo>
                <a:lnTo>
                  <a:pt x="2559899" y="1193560"/>
                </a:lnTo>
                <a:lnTo>
                  <a:pt x="2562442" y="1203079"/>
                </a:lnTo>
                <a:lnTo>
                  <a:pt x="2564984" y="1212280"/>
                </a:lnTo>
                <a:lnTo>
                  <a:pt x="2567527" y="1221799"/>
                </a:lnTo>
                <a:lnTo>
                  <a:pt x="2569116" y="1231318"/>
                </a:lnTo>
                <a:lnTo>
                  <a:pt x="2571022" y="1240519"/>
                </a:lnTo>
                <a:lnTo>
                  <a:pt x="2572612" y="1249721"/>
                </a:lnTo>
                <a:lnTo>
                  <a:pt x="2574201" y="1259557"/>
                </a:lnTo>
                <a:lnTo>
                  <a:pt x="2575154" y="1269075"/>
                </a:lnTo>
                <a:lnTo>
                  <a:pt x="2665412" y="1277325"/>
                </a:lnTo>
                <a:lnTo>
                  <a:pt x="2650793" y="1433433"/>
                </a:lnTo>
                <a:lnTo>
                  <a:pt x="2561170" y="1425501"/>
                </a:lnTo>
                <a:lnTo>
                  <a:pt x="2558310" y="1434385"/>
                </a:lnTo>
                <a:lnTo>
                  <a:pt x="2555132" y="1443587"/>
                </a:lnTo>
                <a:lnTo>
                  <a:pt x="2552272" y="1452471"/>
                </a:lnTo>
                <a:lnTo>
                  <a:pt x="2548458" y="1461355"/>
                </a:lnTo>
                <a:lnTo>
                  <a:pt x="2544644" y="1470239"/>
                </a:lnTo>
                <a:lnTo>
                  <a:pt x="2540513" y="1479124"/>
                </a:lnTo>
                <a:lnTo>
                  <a:pt x="2536381" y="1488008"/>
                </a:lnTo>
                <a:lnTo>
                  <a:pt x="2531932" y="1496575"/>
                </a:lnTo>
                <a:lnTo>
                  <a:pt x="2527482" y="1505142"/>
                </a:lnTo>
                <a:lnTo>
                  <a:pt x="2522715" y="1513708"/>
                </a:lnTo>
                <a:lnTo>
                  <a:pt x="2517630" y="1521958"/>
                </a:lnTo>
                <a:lnTo>
                  <a:pt x="2512228" y="1530208"/>
                </a:lnTo>
                <a:lnTo>
                  <a:pt x="2506825" y="1538140"/>
                </a:lnTo>
                <a:lnTo>
                  <a:pt x="2501104" y="1546390"/>
                </a:lnTo>
                <a:lnTo>
                  <a:pt x="2495384" y="1554322"/>
                </a:lnTo>
                <a:lnTo>
                  <a:pt x="2489027" y="1561937"/>
                </a:lnTo>
                <a:lnTo>
                  <a:pt x="2546233" y="1631107"/>
                </a:lnTo>
                <a:lnTo>
                  <a:pt x="2425465" y="1731372"/>
                </a:lnTo>
                <a:lnTo>
                  <a:pt x="2367624" y="1662202"/>
                </a:lnTo>
                <a:lnTo>
                  <a:pt x="2359043" y="1666644"/>
                </a:lnTo>
                <a:lnTo>
                  <a:pt x="2350144" y="1671086"/>
                </a:lnTo>
                <a:lnTo>
                  <a:pt x="2341245" y="1675211"/>
                </a:lnTo>
                <a:lnTo>
                  <a:pt x="2332029" y="1679018"/>
                </a:lnTo>
                <a:lnTo>
                  <a:pt x="2323130" y="1682826"/>
                </a:lnTo>
                <a:lnTo>
                  <a:pt x="2313596" y="1685999"/>
                </a:lnTo>
                <a:lnTo>
                  <a:pt x="2304697" y="1689489"/>
                </a:lnTo>
                <a:lnTo>
                  <a:pt x="2295481" y="1692344"/>
                </a:lnTo>
                <a:lnTo>
                  <a:pt x="2286264" y="1694883"/>
                </a:lnTo>
                <a:lnTo>
                  <a:pt x="2277048" y="1697421"/>
                </a:lnTo>
                <a:lnTo>
                  <a:pt x="2267196" y="1699642"/>
                </a:lnTo>
                <a:lnTo>
                  <a:pt x="2257979" y="1701546"/>
                </a:lnTo>
                <a:lnTo>
                  <a:pt x="2248763" y="1703450"/>
                </a:lnTo>
                <a:lnTo>
                  <a:pt x="2238910" y="1705036"/>
                </a:lnTo>
                <a:lnTo>
                  <a:pt x="2229376" y="1706623"/>
                </a:lnTo>
                <a:lnTo>
                  <a:pt x="2220160" y="1707575"/>
                </a:lnTo>
                <a:lnTo>
                  <a:pt x="2211579" y="1797051"/>
                </a:lnTo>
                <a:lnTo>
                  <a:pt x="2054898" y="1782138"/>
                </a:lnTo>
                <a:lnTo>
                  <a:pt x="2063161" y="1692027"/>
                </a:lnTo>
                <a:lnTo>
                  <a:pt x="2054263" y="1689172"/>
                </a:lnTo>
                <a:lnTo>
                  <a:pt x="2045364" y="1685999"/>
                </a:lnTo>
                <a:lnTo>
                  <a:pt x="2035830" y="1682826"/>
                </a:lnTo>
                <a:lnTo>
                  <a:pt x="2027249" y="1679335"/>
                </a:lnTo>
                <a:lnTo>
                  <a:pt x="2018350" y="1675528"/>
                </a:lnTo>
                <a:lnTo>
                  <a:pt x="2009451" y="1671720"/>
                </a:lnTo>
                <a:lnTo>
                  <a:pt x="2000870" y="1667596"/>
                </a:lnTo>
                <a:lnTo>
                  <a:pt x="1992289" y="1663154"/>
                </a:lnTo>
                <a:lnTo>
                  <a:pt x="1984026" y="1658077"/>
                </a:lnTo>
                <a:lnTo>
                  <a:pt x="1975445" y="1653317"/>
                </a:lnTo>
                <a:lnTo>
                  <a:pt x="1967182" y="1648241"/>
                </a:lnTo>
                <a:lnTo>
                  <a:pt x="1958919" y="1642847"/>
                </a:lnTo>
                <a:lnTo>
                  <a:pt x="1950656" y="1637453"/>
                </a:lnTo>
                <a:lnTo>
                  <a:pt x="1943029" y="1631742"/>
                </a:lnTo>
                <a:lnTo>
                  <a:pt x="1935084" y="1626030"/>
                </a:lnTo>
                <a:lnTo>
                  <a:pt x="1927456" y="1620002"/>
                </a:lnTo>
                <a:lnTo>
                  <a:pt x="1857220" y="1678384"/>
                </a:lnTo>
                <a:lnTo>
                  <a:pt x="1756792" y="1556860"/>
                </a:lnTo>
                <a:lnTo>
                  <a:pt x="1827346" y="1498478"/>
                </a:lnTo>
                <a:lnTo>
                  <a:pt x="1822896" y="1489594"/>
                </a:lnTo>
                <a:lnTo>
                  <a:pt x="1818765" y="1481027"/>
                </a:lnTo>
                <a:lnTo>
                  <a:pt x="1814633" y="1472143"/>
                </a:lnTo>
                <a:lnTo>
                  <a:pt x="1810820" y="1463259"/>
                </a:lnTo>
                <a:lnTo>
                  <a:pt x="1807324" y="1454057"/>
                </a:lnTo>
                <a:lnTo>
                  <a:pt x="1803828" y="1445173"/>
                </a:lnTo>
                <a:lnTo>
                  <a:pt x="1800968" y="1436289"/>
                </a:lnTo>
                <a:lnTo>
                  <a:pt x="1797789" y="1426770"/>
                </a:lnTo>
                <a:lnTo>
                  <a:pt x="1795247" y="1417569"/>
                </a:lnTo>
                <a:lnTo>
                  <a:pt x="1792704" y="1408367"/>
                </a:lnTo>
                <a:lnTo>
                  <a:pt x="1790480" y="1399166"/>
                </a:lnTo>
                <a:lnTo>
                  <a:pt x="1788573" y="1389647"/>
                </a:lnTo>
                <a:lnTo>
                  <a:pt x="1786666" y="1380445"/>
                </a:lnTo>
                <a:lnTo>
                  <a:pt x="1785395" y="1371244"/>
                </a:lnTo>
                <a:lnTo>
                  <a:pt x="1783170" y="1352206"/>
                </a:lnTo>
                <a:lnTo>
                  <a:pt x="1690687" y="1343639"/>
                </a:lnTo>
                <a:lnTo>
                  <a:pt x="1705624" y="1186897"/>
                </a:lnTo>
                <a:lnTo>
                  <a:pt x="1798425" y="1195781"/>
                </a:lnTo>
                <a:lnTo>
                  <a:pt x="1801285" y="1186897"/>
                </a:lnTo>
                <a:lnTo>
                  <a:pt x="1804146" y="1178012"/>
                </a:lnTo>
                <a:lnTo>
                  <a:pt x="1807642" y="1169128"/>
                </a:lnTo>
                <a:lnTo>
                  <a:pt x="1810820" y="1160244"/>
                </a:lnTo>
                <a:lnTo>
                  <a:pt x="1814633" y="1151677"/>
                </a:lnTo>
                <a:lnTo>
                  <a:pt x="1818765" y="1142793"/>
                </a:lnTo>
                <a:lnTo>
                  <a:pt x="1822896" y="1134226"/>
                </a:lnTo>
                <a:lnTo>
                  <a:pt x="1827346" y="1125659"/>
                </a:lnTo>
                <a:lnTo>
                  <a:pt x="1831795" y="1117727"/>
                </a:lnTo>
                <a:lnTo>
                  <a:pt x="1836562" y="1109160"/>
                </a:lnTo>
                <a:lnTo>
                  <a:pt x="1841329" y="1100910"/>
                </a:lnTo>
                <a:lnTo>
                  <a:pt x="1846732" y="1092661"/>
                </a:lnTo>
                <a:lnTo>
                  <a:pt x="1852135" y="1085045"/>
                </a:lnTo>
                <a:lnTo>
                  <a:pt x="1857856" y="1077113"/>
                </a:lnTo>
                <a:lnTo>
                  <a:pt x="1863894" y="1069181"/>
                </a:lnTo>
                <a:lnTo>
                  <a:pt x="1869615" y="1061566"/>
                </a:lnTo>
                <a:lnTo>
                  <a:pt x="1810184" y="989858"/>
                </a:lnTo>
                <a:lnTo>
                  <a:pt x="1931588" y="889593"/>
                </a:lnTo>
                <a:lnTo>
                  <a:pt x="1990700" y="961301"/>
                </a:lnTo>
                <a:lnTo>
                  <a:pt x="1999599" y="956859"/>
                </a:lnTo>
                <a:lnTo>
                  <a:pt x="2008180" y="952734"/>
                </a:lnTo>
                <a:lnTo>
                  <a:pt x="2017079" y="948609"/>
                </a:lnTo>
                <a:lnTo>
                  <a:pt x="2025977" y="944485"/>
                </a:lnTo>
                <a:lnTo>
                  <a:pt x="2034876" y="941312"/>
                </a:lnTo>
                <a:lnTo>
                  <a:pt x="2043775" y="937504"/>
                </a:lnTo>
                <a:lnTo>
                  <a:pt x="2052673" y="934649"/>
                </a:lnTo>
                <a:lnTo>
                  <a:pt x="2061890" y="931476"/>
                </a:lnTo>
                <a:lnTo>
                  <a:pt x="2071424" y="928937"/>
                </a:lnTo>
                <a:lnTo>
                  <a:pt x="2080641" y="926399"/>
                </a:lnTo>
                <a:lnTo>
                  <a:pt x="2089539" y="924178"/>
                </a:lnTo>
                <a:lnTo>
                  <a:pt x="2099074" y="922274"/>
                </a:lnTo>
                <a:lnTo>
                  <a:pt x="2108608" y="920370"/>
                </a:lnTo>
                <a:lnTo>
                  <a:pt x="2117825" y="918784"/>
                </a:lnTo>
                <a:lnTo>
                  <a:pt x="2127041" y="917515"/>
                </a:lnTo>
                <a:lnTo>
                  <a:pt x="2136258" y="916246"/>
                </a:lnTo>
                <a:lnTo>
                  <a:pt x="2144839" y="823913"/>
                </a:lnTo>
                <a:close/>
                <a:moveTo>
                  <a:pt x="1509345" y="590550"/>
                </a:moveTo>
                <a:lnTo>
                  <a:pt x="1518239" y="590550"/>
                </a:lnTo>
                <a:lnTo>
                  <a:pt x="1526817" y="591817"/>
                </a:lnTo>
                <a:lnTo>
                  <a:pt x="1535394" y="593400"/>
                </a:lnTo>
                <a:lnTo>
                  <a:pt x="1543971" y="596250"/>
                </a:lnTo>
                <a:lnTo>
                  <a:pt x="1551912" y="599417"/>
                </a:lnTo>
                <a:lnTo>
                  <a:pt x="1559854" y="603534"/>
                </a:lnTo>
                <a:lnTo>
                  <a:pt x="1566843" y="608601"/>
                </a:lnTo>
                <a:lnTo>
                  <a:pt x="1570655" y="611452"/>
                </a:lnTo>
                <a:lnTo>
                  <a:pt x="1574149" y="614302"/>
                </a:lnTo>
                <a:lnTo>
                  <a:pt x="1577326" y="617469"/>
                </a:lnTo>
                <a:lnTo>
                  <a:pt x="1580185" y="620953"/>
                </a:lnTo>
                <a:lnTo>
                  <a:pt x="1583362" y="624753"/>
                </a:lnTo>
                <a:lnTo>
                  <a:pt x="1586221" y="628237"/>
                </a:lnTo>
                <a:lnTo>
                  <a:pt x="1588762" y="632037"/>
                </a:lnTo>
                <a:lnTo>
                  <a:pt x="1591621" y="636154"/>
                </a:lnTo>
                <a:lnTo>
                  <a:pt x="1593845" y="640271"/>
                </a:lnTo>
                <a:lnTo>
                  <a:pt x="1595433" y="644388"/>
                </a:lnTo>
                <a:lnTo>
                  <a:pt x="1597339" y="648505"/>
                </a:lnTo>
                <a:lnTo>
                  <a:pt x="1598927" y="652305"/>
                </a:lnTo>
                <a:lnTo>
                  <a:pt x="1601151" y="660856"/>
                </a:lnTo>
                <a:lnTo>
                  <a:pt x="1603057" y="669724"/>
                </a:lnTo>
                <a:lnTo>
                  <a:pt x="1603375" y="678274"/>
                </a:lnTo>
                <a:lnTo>
                  <a:pt x="1603375" y="687142"/>
                </a:lnTo>
                <a:lnTo>
                  <a:pt x="1602104" y="696326"/>
                </a:lnTo>
                <a:lnTo>
                  <a:pt x="1600516" y="704560"/>
                </a:lnTo>
                <a:lnTo>
                  <a:pt x="1597657" y="712794"/>
                </a:lnTo>
                <a:lnTo>
                  <a:pt x="1594480" y="721028"/>
                </a:lnTo>
                <a:lnTo>
                  <a:pt x="1590350" y="728629"/>
                </a:lnTo>
                <a:lnTo>
                  <a:pt x="1585268" y="736229"/>
                </a:lnTo>
                <a:lnTo>
                  <a:pt x="1582409" y="739396"/>
                </a:lnTo>
                <a:lnTo>
                  <a:pt x="1579550" y="742880"/>
                </a:lnTo>
                <a:lnTo>
                  <a:pt x="1576373" y="746047"/>
                </a:lnTo>
                <a:lnTo>
                  <a:pt x="1572879" y="749531"/>
                </a:lnTo>
                <a:lnTo>
                  <a:pt x="1569384" y="752381"/>
                </a:lnTo>
                <a:lnTo>
                  <a:pt x="1565572" y="755231"/>
                </a:lnTo>
                <a:lnTo>
                  <a:pt x="1297460" y="948099"/>
                </a:lnTo>
                <a:lnTo>
                  <a:pt x="1293012" y="951266"/>
                </a:lnTo>
                <a:lnTo>
                  <a:pt x="1288247" y="953799"/>
                </a:lnTo>
                <a:lnTo>
                  <a:pt x="1283164" y="956333"/>
                </a:lnTo>
                <a:lnTo>
                  <a:pt x="1278399" y="958550"/>
                </a:lnTo>
                <a:lnTo>
                  <a:pt x="1273634" y="960450"/>
                </a:lnTo>
                <a:lnTo>
                  <a:pt x="1268869" y="962033"/>
                </a:lnTo>
                <a:lnTo>
                  <a:pt x="1263469" y="962983"/>
                </a:lnTo>
                <a:lnTo>
                  <a:pt x="1258386" y="964250"/>
                </a:lnTo>
                <a:lnTo>
                  <a:pt x="1253304" y="964884"/>
                </a:lnTo>
                <a:lnTo>
                  <a:pt x="1247903" y="965200"/>
                </a:lnTo>
                <a:lnTo>
                  <a:pt x="1242820" y="965200"/>
                </a:lnTo>
                <a:lnTo>
                  <a:pt x="1237102" y="964884"/>
                </a:lnTo>
                <a:lnTo>
                  <a:pt x="1232020" y="964567"/>
                </a:lnTo>
                <a:lnTo>
                  <a:pt x="1226937" y="963617"/>
                </a:lnTo>
                <a:lnTo>
                  <a:pt x="1221537" y="962667"/>
                </a:lnTo>
                <a:lnTo>
                  <a:pt x="1216454" y="961083"/>
                </a:lnTo>
                <a:lnTo>
                  <a:pt x="1006475" y="894894"/>
                </a:lnTo>
                <a:lnTo>
                  <a:pt x="1009652" y="885393"/>
                </a:lnTo>
                <a:lnTo>
                  <a:pt x="1013464" y="875259"/>
                </a:lnTo>
                <a:lnTo>
                  <a:pt x="1017911" y="862591"/>
                </a:lnTo>
                <a:lnTo>
                  <a:pt x="1022676" y="847706"/>
                </a:lnTo>
                <a:lnTo>
                  <a:pt x="1027123" y="832188"/>
                </a:lnTo>
                <a:lnTo>
                  <a:pt x="1029029" y="824271"/>
                </a:lnTo>
                <a:lnTo>
                  <a:pt x="1030935" y="816353"/>
                </a:lnTo>
                <a:lnTo>
                  <a:pt x="1031888" y="808753"/>
                </a:lnTo>
                <a:lnTo>
                  <a:pt x="1033159" y="801469"/>
                </a:lnTo>
                <a:lnTo>
                  <a:pt x="1033794" y="793868"/>
                </a:lnTo>
                <a:lnTo>
                  <a:pt x="1033794" y="786584"/>
                </a:lnTo>
                <a:lnTo>
                  <a:pt x="1033794" y="778666"/>
                </a:lnTo>
                <a:lnTo>
                  <a:pt x="1033477" y="770749"/>
                </a:lnTo>
                <a:lnTo>
                  <a:pt x="1032841" y="762832"/>
                </a:lnTo>
                <a:lnTo>
                  <a:pt x="1031888" y="755548"/>
                </a:lnTo>
                <a:lnTo>
                  <a:pt x="1029665" y="740980"/>
                </a:lnTo>
                <a:lnTo>
                  <a:pt x="1027441" y="727995"/>
                </a:lnTo>
                <a:lnTo>
                  <a:pt x="1025217" y="718178"/>
                </a:lnTo>
                <a:lnTo>
                  <a:pt x="1022994" y="708994"/>
                </a:lnTo>
                <a:lnTo>
                  <a:pt x="1227572" y="773599"/>
                </a:lnTo>
                <a:lnTo>
                  <a:pt x="1458835" y="607651"/>
                </a:lnTo>
                <a:lnTo>
                  <a:pt x="1462965" y="605118"/>
                </a:lnTo>
                <a:lnTo>
                  <a:pt x="1467095" y="602268"/>
                </a:lnTo>
                <a:lnTo>
                  <a:pt x="1470589" y="600051"/>
                </a:lnTo>
                <a:lnTo>
                  <a:pt x="1474719" y="598467"/>
                </a:lnTo>
                <a:lnTo>
                  <a:pt x="1479166" y="596567"/>
                </a:lnTo>
                <a:lnTo>
                  <a:pt x="1483296" y="594984"/>
                </a:lnTo>
                <a:lnTo>
                  <a:pt x="1491873" y="592767"/>
                </a:lnTo>
                <a:lnTo>
                  <a:pt x="1500768" y="591183"/>
                </a:lnTo>
                <a:lnTo>
                  <a:pt x="1509345" y="590550"/>
                </a:lnTo>
                <a:close/>
                <a:moveTo>
                  <a:pt x="690596" y="539750"/>
                </a:moveTo>
                <a:lnTo>
                  <a:pt x="691548" y="539750"/>
                </a:lnTo>
                <a:lnTo>
                  <a:pt x="693769" y="540067"/>
                </a:lnTo>
                <a:lnTo>
                  <a:pt x="702016" y="540702"/>
                </a:lnTo>
                <a:lnTo>
                  <a:pt x="727394" y="541020"/>
                </a:lnTo>
                <a:lnTo>
                  <a:pt x="757531" y="541655"/>
                </a:lnTo>
                <a:lnTo>
                  <a:pt x="770854" y="541972"/>
                </a:lnTo>
                <a:lnTo>
                  <a:pt x="781640" y="543242"/>
                </a:lnTo>
                <a:lnTo>
                  <a:pt x="781957" y="543242"/>
                </a:lnTo>
                <a:lnTo>
                  <a:pt x="785763" y="546734"/>
                </a:lnTo>
                <a:lnTo>
                  <a:pt x="789887" y="552130"/>
                </a:lnTo>
                <a:lnTo>
                  <a:pt x="794646" y="558479"/>
                </a:lnTo>
                <a:lnTo>
                  <a:pt x="799404" y="566415"/>
                </a:lnTo>
                <a:lnTo>
                  <a:pt x="804797" y="576573"/>
                </a:lnTo>
                <a:lnTo>
                  <a:pt x="809872" y="588001"/>
                </a:lnTo>
                <a:lnTo>
                  <a:pt x="812093" y="594668"/>
                </a:lnTo>
                <a:lnTo>
                  <a:pt x="814631" y="602286"/>
                </a:lnTo>
                <a:lnTo>
                  <a:pt x="817169" y="609905"/>
                </a:lnTo>
                <a:lnTo>
                  <a:pt x="820024" y="618476"/>
                </a:lnTo>
                <a:lnTo>
                  <a:pt x="822244" y="627364"/>
                </a:lnTo>
                <a:lnTo>
                  <a:pt x="824465" y="637205"/>
                </a:lnTo>
                <a:lnTo>
                  <a:pt x="826685" y="647681"/>
                </a:lnTo>
                <a:lnTo>
                  <a:pt x="828906" y="658791"/>
                </a:lnTo>
                <a:lnTo>
                  <a:pt x="830809" y="670537"/>
                </a:lnTo>
                <a:lnTo>
                  <a:pt x="832395" y="683235"/>
                </a:lnTo>
                <a:lnTo>
                  <a:pt x="834299" y="696567"/>
                </a:lnTo>
                <a:lnTo>
                  <a:pt x="835885" y="710535"/>
                </a:lnTo>
                <a:lnTo>
                  <a:pt x="836836" y="725454"/>
                </a:lnTo>
                <a:lnTo>
                  <a:pt x="838105" y="741644"/>
                </a:lnTo>
                <a:lnTo>
                  <a:pt x="839057" y="757834"/>
                </a:lnTo>
                <a:lnTo>
                  <a:pt x="840009" y="775611"/>
                </a:lnTo>
                <a:lnTo>
                  <a:pt x="840326" y="794022"/>
                </a:lnTo>
                <a:lnTo>
                  <a:pt x="840643" y="813069"/>
                </a:lnTo>
                <a:lnTo>
                  <a:pt x="840326" y="833703"/>
                </a:lnTo>
                <a:lnTo>
                  <a:pt x="840326" y="854972"/>
                </a:lnTo>
                <a:lnTo>
                  <a:pt x="844767" y="839735"/>
                </a:lnTo>
                <a:lnTo>
                  <a:pt x="849208" y="824497"/>
                </a:lnTo>
                <a:lnTo>
                  <a:pt x="857456" y="794975"/>
                </a:lnTo>
                <a:lnTo>
                  <a:pt x="864435" y="767992"/>
                </a:lnTo>
                <a:lnTo>
                  <a:pt x="870145" y="742914"/>
                </a:lnTo>
                <a:lnTo>
                  <a:pt x="878710" y="705456"/>
                </a:lnTo>
                <a:lnTo>
                  <a:pt x="881248" y="694028"/>
                </a:lnTo>
                <a:lnTo>
                  <a:pt x="882517" y="688314"/>
                </a:lnTo>
                <a:lnTo>
                  <a:pt x="878076" y="679425"/>
                </a:lnTo>
                <a:lnTo>
                  <a:pt x="874586" y="670854"/>
                </a:lnTo>
                <a:lnTo>
                  <a:pt x="871097" y="663236"/>
                </a:lnTo>
                <a:lnTo>
                  <a:pt x="868559" y="655617"/>
                </a:lnTo>
                <a:lnTo>
                  <a:pt x="864752" y="644506"/>
                </a:lnTo>
                <a:lnTo>
                  <a:pt x="863801" y="640380"/>
                </a:lnTo>
                <a:lnTo>
                  <a:pt x="867290" y="637205"/>
                </a:lnTo>
                <a:lnTo>
                  <a:pt x="876489" y="629269"/>
                </a:lnTo>
                <a:lnTo>
                  <a:pt x="881882" y="624507"/>
                </a:lnTo>
                <a:lnTo>
                  <a:pt x="888227" y="619746"/>
                </a:lnTo>
                <a:lnTo>
                  <a:pt x="894571" y="615619"/>
                </a:lnTo>
                <a:lnTo>
                  <a:pt x="900598" y="611810"/>
                </a:lnTo>
                <a:lnTo>
                  <a:pt x="921535" y="619746"/>
                </a:lnTo>
                <a:lnTo>
                  <a:pt x="939300" y="659426"/>
                </a:lnTo>
                <a:lnTo>
                  <a:pt x="934224" y="671172"/>
                </a:lnTo>
                <a:lnTo>
                  <a:pt x="928514" y="683235"/>
                </a:lnTo>
                <a:lnTo>
                  <a:pt x="922487" y="695932"/>
                </a:lnTo>
                <a:lnTo>
                  <a:pt x="923439" y="707043"/>
                </a:lnTo>
                <a:lnTo>
                  <a:pt x="924073" y="720693"/>
                </a:lnTo>
                <a:lnTo>
                  <a:pt x="924708" y="736248"/>
                </a:lnTo>
                <a:lnTo>
                  <a:pt x="924073" y="753390"/>
                </a:lnTo>
                <a:lnTo>
                  <a:pt x="923439" y="790213"/>
                </a:lnTo>
                <a:lnTo>
                  <a:pt x="921852" y="827354"/>
                </a:lnTo>
                <a:lnTo>
                  <a:pt x="920266" y="862273"/>
                </a:lnTo>
                <a:lnTo>
                  <a:pt x="918680" y="891161"/>
                </a:lnTo>
                <a:lnTo>
                  <a:pt x="916777" y="918461"/>
                </a:lnTo>
                <a:lnTo>
                  <a:pt x="918680" y="913382"/>
                </a:lnTo>
                <a:lnTo>
                  <a:pt x="923756" y="899097"/>
                </a:lnTo>
                <a:lnTo>
                  <a:pt x="927245" y="888621"/>
                </a:lnTo>
                <a:lnTo>
                  <a:pt x="931369" y="876241"/>
                </a:lnTo>
                <a:lnTo>
                  <a:pt x="935493" y="862273"/>
                </a:lnTo>
                <a:lnTo>
                  <a:pt x="939934" y="846401"/>
                </a:lnTo>
                <a:lnTo>
                  <a:pt x="943741" y="828307"/>
                </a:lnTo>
                <a:lnTo>
                  <a:pt x="947865" y="809260"/>
                </a:lnTo>
                <a:lnTo>
                  <a:pt x="951672" y="788626"/>
                </a:lnTo>
                <a:lnTo>
                  <a:pt x="955161" y="766722"/>
                </a:lnTo>
                <a:lnTo>
                  <a:pt x="957699" y="743866"/>
                </a:lnTo>
                <a:lnTo>
                  <a:pt x="958650" y="731486"/>
                </a:lnTo>
                <a:lnTo>
                  <a:pt x="959919" y="719106"/>
                </a:lnTo>
                <a:lnTo>
                  <a:pt x="960554" y="707043"/>
                </a:lnTo>
                <a:lnTo>
                  <a:pt x="960871" y="694345"/>
                </a:lnTo>
                <a:lnTo>
                  <a:pt x="961188" y="681330"/>
                </a:lnTo>
                <a:lnTo>
                  <a:pt x="961188" y="668315"/>
                </a:lnTo>
                <a:lnTo>
                  <a:pt x="969119" y="649268"/>
                </a:lnTo>
                <a:lnTo>
                  <a:pt x="970705" y="651173"/>
                </a:lnTo>
                <a:lnTo>
                  <a:pt x="973877" y="656887"/>
                </a:lnTo>
                <a:lnTo>
                  <a:pt x="976098" y="661331"/>
                </a:lnTo>
                <a:lnTo>
                  <a:pt x="978636" y="666727"/>
                </a:lnTo>
                <a:lnTo>
                  <a:pt x="981808" y="673076"/>
                </a:lnTo>
                <a:lnTo>
                  <a:pt x="984663" y="681012"/>
                </a:lnTo>
                <a:lnTo>
                  <a:pt x="988152" y="690218"/>
                </a:lnTo>
                <a:lnTo>
                  <a:pt x="991007" y="700377"/>
                </a:lnTo>
                <a:lnTo>
                  <a:pt x="993862" y="712122"/>
                </a:lnTo>
                <a:lnTo>
                  <a:pt x="997035" y="724820"/>
                </a:lnTo>
                <a:lnTo>
                  <a:pt x="999572" y="739422"/>
                </a:lnTo>
                <a:lnTo>
                  <a:pt x="1002110" y="754977"/>
                </a:lnTo>
                <a:lnTo>
                  <a:pt x="1004013" y="772436"/>
                </a:lnTo>
                <a:lnTo>
                  <a:pt x="1005600" y="790848"/>
                </a:lnTo>
                <a:lnTo>
                  <a:pt x="1005282" y="796244"/>
                </a:lnTo>
                <a:lnTo>
                  <a:pt x="1004331" y="801958"/>
                </a:lnTo>
                <a:lnTo>
                  <a:pt x="1003062" y="809260"/>
                </a:lnTo>
                <a:lnTo>
                  <a:pt x="1000841" y="817196"/>
                </a:lnTo>
                <a:lnTo>
                  <a:pt x="997669" y="826085"/>
                </a:lnTo>
                <a:lnTo>
                  <a:pt x="994497" y="836243"/>
                </a:lnTo>
                <a:lnTo>
                  <a:pt x="985932" y="858781"/>
                </a:lnTo>
                <a:lnTo>
                  <a:pt x="964043" y="914969"/>
                </a:lnTo>
                <a:lnTo>
                  <a:pt x="951037" y="948301"/>
                </a:lnTo>
                <a:lnTo>
                  <a:pt x="937079" y="985442"/>
                </a:lnTo>
                <a:lnTo>
                  <a:pt x="922804" y="1025757"/>
                </a:lnTo>
                <a:lnTo>
                  <a:pt x="915825" y="1047026"/>
                </a:lnTo>
                <a:lnTo>
                  <a:pt x="908212" y="1068929"/>
                </a:lnTo>
                <a:lnTo>
                  <a:pt x="901233" y="1091785"/>
                </a:lnTo>
                <a:lnTo>
                  <a:pt x="894254" y="1115594"/>
                </a:lnTo>
                <a:lnTo>
                  <a:pt x="886958" y="1139719"/>
                </a:lnTo>
                <a:lnTo>
                  <a:pt x="880296" y="1165115"/>
                </a:lnTo>
                <a:lnTo>
                  <a:pt x="873634" y="1190510"/>
                </a:lnTo>
                <a:lnTo>
                  <a:pt x="867290" y="1217493"/>
                </a:lnTo>
                <a:lnTo>
                  <a:pt x="861580" y="1244476"/>
                </a:lnTo>
                <a:lnTo>
                  <a:pt x="855553" y="1272728"/>
                </a:lnTo>
                <a:lnTo>
                  <a:pt x="850477" y="1301298"/>
                </a:lnTo>
                <a:lnTo>
                  <a:pt x="845402" y="1330821"/>
                </a:lnTo>
                <a:lnTo>
                  <a:pt x="840960" y="1360343"/>
                </a:lnTo>
                <a:lnTo>
                  <a:pt x="836836" y="1391135"/>
                </a:lnTo>
                <a:lnTo>
                  <a:pt x="874586" y="1434307"/>
                </a:lnTo>
                <a:lnTo>
                  <a:pt x="949768" y="1522239"/>
                </a:lnTo>
                <a:lnTo>
                  <a:pt x="990373" y="1569856"/>
                </a:lnTo>
                <a:lnTo>
                  <a:pt x="1026219" y="1613028"/>
                </a:lnTo>
                <a:lnTo>
                  <a:pt x="1041129" y="1631122"/>
                </a:lnTo>
                <a:lnTo>
                  <a:pt x="1053500" y="1646042"/>
                </a:lnTo>
                <a:lnTo>
                  <a:pt x="1062065" y="1657470"/>
                </a:lnTo>
                <a:lnTo>
                  <a:pt x="1066824" y="1664137"/>
                </a:lnTo>
                <a:lnTo>
                  <a:pt x="1071582" y="1671755"/>
                </a:lnTo>
                <a:lnTo>
                  <a:pt x="1077292" y="1680326"/>
                </a:lnTo>
                <a:lnTo>
                  <a:pt x="1080147" y="1685088"/>
                </a:lnTo>
                <a:lnTo>
                  <a:pt x="1083002" y="1689850"/>
                </a:lnTo>
                <a:lnTo>
                  <a:pt x="1085540" y="1695564"/>
                </a:lnTo>
                <a:lnTo>
                  <a:pt x="1088395" y="1701913"/>
                </a:lnTo>
                <a:lnTo>
                  <a:pt x="1090616" y="1708579"/>
                </a:lnTo>
                <a:lnTo>
                  <a:pt x="1091884" y="1715880"/>
                </a:lnTo>
                <a:lnTo>
                  <a:pt x="1093471" y="1724134"/>
                </a:lnTo>
                <a:lnTo>
                  <a:pt x="1093788" y="1733022"/>
                </a:lnTo>
                <a:lnTo>
                  <a:pt x="1093788" y="1742545"/>
                </a:lnTo>
                <a:lnTo>
                  <a:pt x="1092836" y="1753021"/>
                </a:lnTo>
                <a:lnTo>
                  <a:pt x="1090933" y="1765084"/>
                </a:lnTo>
                <a:lnTo>
                  <a:pt x="1087761" y="1777147"/>
                </a:lnTo>
                <a:lnTo>
                  <a:pt x="1086809" y="1785083"/>
                </a:lnTo>
                <a:lnTo>
                  <a:pt x="1084271" y="1801272"/>
                </a:lnTo>
                <a:lnTo>
                  <a:pt x="1076340" y="1854920"/>
                </a:lnTo>
                <a:lnTo>
                  <a:pt x="1054452" y="2009516"/>
                </a:lnTo>
                <a:lnTo>
                  <a:pt x="1023681" y="2230139"/>
                </a:lnTo>
                <a:lnTo>
                  <a:pt x="1022730" y="2236488"/>
                </a:lnTo>
                <a:lnTo>
                  <a:pt x="1021461" y="2242520"/>
                </a:lnTo>
                <a:lnTo>
                  <a:pt x="1019875" y="2248551"/>
                </a:lnTo>
                <a:lnTo>
                  <a:pt x="1018289" y="2254582"/>
                </a:lnTo>
                <a:lnTo>
                  <a:pt x="1015751" y="2259979"/>
                </a:lnTo>
                <a:lnTo>
                  <a:pt x="1013530" y="2265693"/>
                </a:lnTo>
                <a:lnTo>
                  <a:pt x="1011310" y="2271407"/>
                </a:lnTo>
                <a:lnTo>
                  <a:pt x="1008455" y="2276486"/>
                </a:lnTo>
                <a:lnTo>
                  <a:pt x="1005917" y="2281248"/>
                </a:lnTo>
                <a:lnTo>
                  <a:pt x="1002427" y="2286009"/>
                </a:lnTo>
                <a:lnTo>
                  <a:pt x="999255" y="2291088"/>
                </a:lnTo>
                <a:lnTo>
                  <a:pt x="995766" y="2295533"/>
                </a:lnTo>
                <a:lnTo>
                  <a:pt x="992276" y="2299659"/>
                </a:lnTo>
                <a:lnTo>
                  <a:pt x="988470" y="2303469"/>
                </a:lnTo>
                <a:lnTo>
                  <a:pt x="984346" y="2307278"/>
                </a:lnTo>
                <a:lnTo>
                  <a:pt x="980222" y="2311087"/>
                </a:lnTo>
                <a:lnTo>
                  <a:pt x="975781" y="2314262"/>
                </a:lnTo>
                <a:lnTo>
                  <a:pt x="971339" y="2317436"/>
                </a:lnTo>
                <a:lnTo>
                  <a:pt x="966581" y="2320293"/>
                </a:lnTo>
                <a:lnTo>
                  <a:pt x="961823" y="2322833"/>
                </a:lnTo>
                <a:lnTo>
                  <a:pt x="956747" y="2325372"/>
                </a:lnTo>
                <a:lnTo>
                  <a:pt x="951989" y="2327277"/>
                </a:lnTo>
                <a:lnTo>
                  <a:pt x="946913" y="2329182"/>
                </a:lnTo>
                <a:lnTo>
                  <a:pt x="941203" y="2331086"/>
                </a:lnTo>
                <a:lnTo>
                  <a:pt x="936128" y="2332674"/>
                </a:lnTo>
                <a:lnTo>
                  <a:pt x="930418" y="2333309"/>
                </a:lnTo>
                <a:lnTo>
                  <a:pt x="925025" y="2334578"/>
                </a:lnTo>
                <a:lnTo>
                  <a:pt x="919315" y="2334896"/>
                </a:lnTo>
                <a:lnTo>
                  <a:pt x="913605" y="2335213"/>
                </a:lnTo>
                <a:lnTo>
                  <a:pt x="907577" y="2335213"/>
                </a:lnTo>
                <a:lnTo>
                  <a:pt x="901550" y="2334896"/>
                </a:lnTo>
                <a:lnTo>
                  <a:pt x="895523" y="2333943"/>
                </a:lnTo>
                <a:lnTo>
                  <a:pt x="889813" y="2333309"/>
                </a:lnTo>
                <a:lnTo>
                  <a:pt x="883786" y="2332356"/>
                </a:lnTo>
                <a:lnTo>
                  <a:pt x="878076" y="2330769"/>
                </a:lnTo>
                <a:lnTo>
                  <a:pt x="872683" y="2328864"/>
                </a:lnTo>
                <a:lnTo>
                  <a:pt x="867290" y="2326642"/>
                </a:lnTo>
                <a:lnTo>
                  <a:pt x="862214" y="2324420"/>
                </a:lnTo>
                <a:lnTo>
                  <a:pt x="857456" y="2321881"/>
                </a:lnTo>
                <a:lnTo>
                  <a:pt x="852698" y="2319341"/>
                </a:lnTo>
                <a:lnTo>
                  <a:pt x="848257" y="2316167"/>
                </a:lnTo>
                <a:lnTo>
                  <a:pt x="843815" y="2312992"/>
                </a:lnTo>
                <a:lnTo>
                  <a:pt x="839692" y="2309183"/>
                </a:lnTo>
                <a:lnTo>
                  <a:pt x="835568" y="2305373"/>
                </a:lnTo>
                <a:lnTo>
                  <a:pt x="831761" y="2301882"/>
                </a:lnTo>
                <a:lnTo>
                  <a:pt x="827954" y="2297755"/>
                </a:lnTo>
                <a:lnTo>
                  <a:pt x="824782" y="2293311"/>
                </a:lnTo>
                <a:lnTo>
                  <a:pt x="821293" y="2288866"/>
                </a:lnTo>
                <a:lnTo>
                  <a:pt x="818755" y="2283787"/>
                </a:lnTo>
                <a:lnTo>
                  <a:pt x="815900" y="2279026"/>
                </a:lnTo>
                <a:lnTo>
                  <a:pt x="813362" y="2274264"/>
                </a:lnTo>
                <a:lnTo>
                  <a:pt x="811141" y="2269185"/>
                </a:lnTo>
                <a:lnTo>
                  <a:pt x="809238" y="2263471"/>
                </a:lnTo>
                <a:lnTo>
                  <a:pt x="807335" y="2258392"/>
                </a:lnTo>
                <a:lnTo>
                  <a:pt x="805749" y="2252678"/>
                </a:lnTo>
                <a:lnTo>
                  <a:pt x="804162" y="2246646"/>
                </a:lnTo>
                <a:lnTo>
                  <a:pt x="803211" y="2241250"/>
                </a:lnTo>
                <a:lnTo>
                  <a:pt x="802576" y="2234901"/>
                </a:lnTo>
                <a:lnTo>
                  <a:pt x="801942" y="2228869"/>
                </a:lnTo>
                <a:lnTo>
                  <a:pt x="801625" y="2222838"/>
                </a:lnTo>
                <a:lnTo>
                  <a:pt x="801625" y="2216807"/>
                </a:lnTo>
                <a:lnTo>
                  <a:pt x="801942" y="2210458"/>
                </a:lnTo>
                <a:lnTo>
                  <a:pt x="802576" y="2204109"/>
                </a:lnTo>
                <a:lnTo>
                  <a:pt x="803211" y="2197443"/>
                </a:lnTo>
                <a:lnTo>
                  <a:pt x="833981" y="1990152"/>
                </a:lnTo>
                <a:lnTo>
                  <a:pt x="855235" y="1846032"/>
                </a:lnTo>
                <a:lnTo>
                  <a:pt x="861897" y="1797146"/>
                </a:lnTo>
                <a:lnTo>
                  <a:pt x="863801" y="1783178"/>
                </a:lnTo>
                <a:lnTo>
                  <a:pt x="864435" y="1777147"/>
                </a:lnTo>
                <a:lnTo>
                  <a:pt x="861897" y="1774290"/>
                </a:lnTo>
                <a:lnTo>
                  <a:pt x="855553" y="1767623"/>
                </a:lnTo>
                <a:lnTo>
                  <a:pt x="833030" y="1744133"/>
                </a:lnTo>
                <a:lnTo>
                  <a:pt x="763558" y="1673343"/>
                </a:lnTo>
                <a:lnTo>
                  <a:pt x="687424" y="1595886"/>
                </a:lnTo>
                <a:lnTo>
                  <a:pt x="657288" y="1564777"/>
                </a:lnTo>
                <a:lnTo>
                  <a:pt x="637620" y="1543825"/>
                </a:lnTo>
                <a:lnTo>
                  <a:pt x="624931" y="1537159"/>
                </a:lnTo>
                <a:lnTo>
                  <a:pt x="612876" y="1530175"/>
                </a:lnTo>
                <a:lnTo>
                  <a:pt x="600822" y="1523192"/>
                </a:lnTo>
                <a:lnTo>
                  <a:pt x="589719" y="1516208"/>
                </a:lnTo>
                <a:lnTo>
                  <a:pt x="578933" y="1508907"/>
                </a:lnTo>
                <a:lnTo>
                  <a:pt x="569100" y="1501605"/>
                </a:lnTo>
                <a:lnTo>
                  <a:pt x="559266" y="1494622"/>
                </a:lnTo>
                <a:lnTo>
                  <a:pt x="550383" y="1487003"/>
                </a:lnTo>
                <a:lnTo>
                  <a:pt x="541818" y="1480019"/>
                </a:lnTo>
                <a:lnTo>
                  <a:pt x="533570" y="1472718"/>
                </a:lnTo>
                <a:lnTo>
                  <a:pt x="525957" y="1465099"/>
                </a:lnTo>
                <a:lnTo>
                  <a:pt x="518978" y="1458116"/>
                </a:lnTo>
                <a:lnTo>
                  <a:pt x="511682" y="1451132"/>
                </a:lnTo>
                <a:lnTo>
                  <a:pt x="505655" y="1444148"/>
                </a:lnTo>
                <a:lnTo>
                  <a:pt x="499945" y="1436847"/>
                </a:lnTo>
                <a:lnTo>
                  <a:pt x="494235" y="1430181"/>
                </a:lnTo>
                <a:lnTo>
                  <a:pt x="489159" y="1423514"/>
                </a:lnTo>
                <a:lnTo>
                  <a:pt x="484718" y="1416848"/>
                </a:lnTo>
                <a:lnTo>
                  <a:pt x="480277" y="1410499"/>
                </a:lnTo>
                <a:lnTo>
                  <a:pt x="476470" y="1404150"/>
                </a:lnTo>
                <a:lnTo>
                  <a:pt x="473298" y="1397801"/>
                </a:lnTo>
                <a:lnTo>
                  <a:pt x="469808" y="1392405"/>
                </a:lnTo>
                <a:lnTo>
                  <a:pt x="464733" y="1381294"/>
                </a:lnTo>
                <a:lnTo>
                  <a:pt x="460926" y="1371453"/>
                </a:lnTo>
                <a:lnTo>
                  <a:pt x="458706" y="1362565"/>
                </a:lnTo>
                <a:lnTo>
                  <a:pt x="457754" y="1359073"/>
                </a:lnTo>
                <a:lnTo>
                  <a:pt x="457119" y="1355264"/>
                </a:lnTo>
                <a:lnTo>
                  <a:pt x="457119" y="1352089"/>
                </a:lnTo>
                <a:lnTo>
                  <a:pt x="457119" y="1349550"/>
                </a:lnTo>
                <a:lnTo>
                  <a:pt x="456802" y="1347010"/>
                </a:lnTo>
                <a:lnTo>
                  <a:pt x="456168" y="1344788"/>
                </a:lnTo>
                <a:lnTo>
                  <a:pt x="454264" y="1342566"/>
                </a:lnTo>
                <a:lnTo>
                  <a:pt x="452361" y="1340344"/>
                </a:lnTo>
                <a:lnTo>
                  <a:pt x="449823" y="1338439"/>
                </a:lnTo>
                <a:lnTo>
                  <a:pt x="446968" y="1336217"/>
                </a:lnTo>
                <a:lnTo>
                  <a:pt x="440624" y="1332408"/>
                </a:lnTo>
                <a:lnTo>
                  <a:pt x="434279" y="1328598"/>
                </a:lnTo>
                <a:lnTo>
                  <a:pt x="431107" y="1326376"/>
                </a:lnTo>
                <a:lnTo>
                  <a:pt x="428887" y="1324472"/>
                </a:lnTo>
                <a:lnTo>
                  <a:pt x="426666" y="1322250"/>
                </a:lnTo>
                <a:lnTo>
                  <a:pt x="425397" y="1319393"/>
                </a:lnTo>
                <a:lnTo>
                  <a:pt x="424128" y="1317170"/>
                </a:lnTo>
                <a:lnTo>
                  <a:pt x="424128" y="1314631"/>
                </a:lnTo>
                <a:lnTo>
                  <a:pt x="425714" y="1302568"/>
                </a:lnTo>
                <a:lnTo>
                  <a:pt x="427618" y="1289553"/>
                </a:lnTo>
                <a:lnTo>
                  <a:pt x="429521" y="1275268"/>
                </a:lnTo>
                <a:lnTo>
                  <a:pt x="432059" y="1260983"/>
                </a:lnTo>
                <a:lnTo>
                  <a:pt x="438086" y="1229873"/>
                </a:lnTo>
                <a:lnTo>
                  <a:pt x="445382" y="1196542"/>
                </a:lnTo>
                <a:lnTo>
                  <a:pt x="453313" y="1161623"/>
                </a:lnTo>
                <a:lnTo>
                  <a:pt x="462195" y="1125117"/>
                </a:lnTo>
                <a:lnTo>
                  <a:pt x="471712" y="1087658"/>
                </a:lnTo>
                <a:lnTo>
                  <a:pt x="481229" y="1049883"/>
                </a:lnTo>
                <a:lnTo>
                  <a:pt x="501531" y="974014"/>
                </a:lnTo>
                <a:lnTo>
                  <a:pt x="521199" y="901001"/>
                </a:lnTo>
                <a:lnTo>
                  <a:pt x="538963" y="833386"/>
                </a:lnTo>
                <a:lnTo>
                  <a:pt x="546577" y="803228"/>
                </a:lnTo>
                <a:lnTo>
                  <a:pt x="553238" y="775293"/>
                </a:lnTo>
                <a:lnTo>
                  <a:pt x="622710" y="754659"/>
                </a:lnTo>
                <a:lnTo>
                  <a:pt x="591305" y="753072"/>
                </a:lnTo>
                <a:lnTo>
                  <a:pt x="520881" y="750215"/>
                </a:lnTo>
                <a:lnTo>
                  <a:pt x="482497" y="748628"/>
                </a:lnTo>
                <a:lnTo>
                  <a:pt x="448554" y="747358"/>
                </a:lnTo>
                <a:lnTo>
                  <a:pt x="423494" y="747041"/>
                </a:lnTo>
                <a:lnTo>
                  <a:pt x="415563" y="747358"/>
                </a:lnTo>
                <a:lnTo>
                  <a:pt x="411439" y="747993"/>
                </a:lnTo>
                <a:lnTo>
                  <a:pt x="409853" y="748628"/>
                </a:lnTo>
                <a:lnTo>
                  <a:pt x="406364" y="750850"/>
                </a:lnTo>
                <a:lnTo>
                  <a:pt x="396847" y="757516"/>
                </a:lnTo>
                <a:lnTo>
                  <a:pt x="382889" y="767992"/>
                </a:lnTo>
                <a:lnTo>
                  <a:pt x="366393" y="781007"/>
                </a:lnTo>
                <a:lnTo>
                  <a:pt x="325472" y="812752"/>
                </a:lnTo>
                <a:lnTo>
                  <a:pt x="279791" y="849258"/>
                </a:lnTo>
                <a:lnTo>
                  <a:pt x="195093" y="917826"/>
                </a:lnTo>
                <a:lnTo>
                  <a:pt x="154805" y="951158"/>
                </a:lnTo>
                <a:lnTo>
                  <a:pt x="154488" y="951475"/>
                </a:lnTo>
                <a:lnTo>
                  <a:pt x="150681" y="954332"/>
                </a:lnTo>
                <a:lnTo>
                  <a:pt x="146875" y="957506"/>
                </a:lnTo>
                <a:lnTo>
                  <a:pt x="143068" y="960046"/>
                </a:lnTo>
                <a:lnTo>
                  <a:pt x="139261" y="962586"/>
                </a:lnTo>
                <a:lnTo>
                  <a:pt x="135454" y="964808"/>
                </a:lnTo>
                <a:lnTo>
                  <a:pt x="131013" y="966712"/>
                </a:lnTo>
                <a:lnTo>
                  <a:pt x="126889" y="968617"/>
                </a:lnTo>
                <a:lnTo>
                  <a:pt x="122766" y="969887"/>
                </a:lnTo>
                <a:lnTo>
                  <a:pt x="113883" y="972426"/>
                </a:lnTo>
                <a:lnTo>
                  <a:pt x="105318" y="974014"/>
                </a:lnTo>
                <a:lnTo>
                  <a:pt x="96436" y="975283"/>
                </a:lnTo>
                <a:lnTo>
                  <a:pt x="87554" y="974966"/>
                </a:lnTo>
                <a:lnTo>
                  <a:pt x="78671" y="974014"/>
                </a:lnTo>
                <a:lnTo>
                  <a:pt x="70106" y="972109"/>
                </a:lnTo>
                <a:lnTo>
                  <a:pt x="61541" y="969569"/>
                </a:lnTo>
                <a:lnTo>
                  <a:pt x="52976" y="966395"/>
                </a:lnTo>
                <a:lnTo>
                  <a:pt x="48852" y="964490"/>
                </a:lnTo>
                <a:lnTo>
                  <a:pt x="45363" y="962268"/>
                </a:lnTo>
                <a:lnTo>
                  <a:pt x="41239" y="959729"/>
                </a:lnTo>
                <a:lnTo>
                  <a:pt x="37432" y="956872"/>
                </a:lnTo>
                <a:lnTo>
                  <a:pt x="33626" y="954015"/>
                </a:lnTo>
                <a:lnTo>
                  <a:pt x="30453" y="951158"/>
                </a:lnTo>
                <a:lnTo>
                  <a:pt x="26647" y="947666"/>
                </a:lnTo>
                <a:lnTo>
                  <a:pt x="23792" y="944491"/>
                </a:lnTo>
                <a:lnTo>
                  <a:pt x="20302" y="940682"/>
                </a:lnTo>
                <a:lnTo>
                  <a:pt x="17764" y="936873"/>
                </a:lnTo>
                <a:lnTo>
                  <a:pt x="14909" y="933063"/>
                </a:lnTo>
                <a:lnTo>
                  <a:pt x="12689" y="929254"/>
                </a:lnTo>
                <a:lnTo>
                  <a:pt x="10468" y="925127"/>
                </a:lnTo>
                <a:lnTo>
                  <a:pt x="8248" y="921000"/>
                </a:lnTo>
                <a:lnTo>
                  <a:pt x="6662" y="916874"/>
                </a:lnTo>
                <a:lnTo>
                  <a:pt x="4758" y="912429"/>
                </a:lnTo>
                <a:lnTo>
                  <a:pt x="2538" y="903858"/>
                </a:lnTo>
                <a:lnTo>
                  <a:pt x="634" y="894970"/>
                </a:lnTo>
                <a:lnTo>
                  <a:pt x="0" y="886399"/>
                </a:lnTo>
                <a:lnTo>
                  <a:pt x="0" y="877511"/>
                </a:lnTo>
                <a:lnTo>
                  <a:pt x="952" y="868622"/>
                </a:lnTo>
                <a:lnTo>
                  <a:pt x="2538" y="859734"/>
                </a:lnTo>
                <a:lnTo>
                  <a:pt x="5075" y="851163"/>
                </a:lnTo>
                <a:lnTo>
                  <a:pt x="8882" y="842909"/>
                </a:lnTo>
                <a:lnTo>
                  <a:pt x="10785" y="838782"/>
                </a:lnTo>
                <a:lnTo>
                  <a:pt x="13006" y="834656"/>
                </a:lnTo>
                <a:lnTo>
                  <a:pt x="15544" y="831164"/>
                </a:lnTo>
                <a:lnTo>
                  <a:pt x="18082" y="827354"/>
                </a:lnTo>
                <a:lnTo>
                  <a:pt x="20937" y="823545"/>
                </a:lnTo>
                <a:lnTo>
                  <a:pt x="24109" y="820053"/>
                </a:lnTo>
                <a:lnTo>
                  <a:pt x="27281" y="816561"/>
                </a:lnTo>
                <a:lnTo>
                  <a:pt x="30771" y="813069"/>
                </a:lnTo>
                <a:lnTo>
                  <a:pt x="80575" y="775611"/>
                </a:lnTo>
                <a:lnTo>
                  <a:pt x="189700" y="694028"/>
                </a:lnTo>
                <a:lnTo>
                  <a:pt x="248386" y="650220"/>
                </a:lnTo>
                <a:lnTo>
                  <a:pt x="300094" y="612127"/>
                </a:lnTo>
                <a:lnTo>
                  <a:pt x="321348" y="596572"/>
                </a:lnTo>
                <a:lnTo>
                  <a:pt x="337843" y="585144"/>
                </a:lnTo>
                <a:lnTo>
                  <a:pt x="349263" y="577208"/>
                </a:lnTo>
                <a:lnTo>
                  <a:pt x="352436" y="574986"/>
                </a:lnTo>
                <a:lnTo>
                  <a:pt x="354022" y="574351"/>
                </a:lnTo>
                <a:lnTo>
                  <a:pt x="460926" y="562606"/>
                </a:lnTo>
                <a:lnTo>
                  <a:pt x="554190" y="552448"/>
                </a:lnTo>
                <a:lnTo>
                  <a:pt x="595112" y="548003"/>
                </a:lnTo>
                <a:lnTo>
                  <a:pt x="631275" y="544512"/>
                </a:lnTo>
                <a:lnTo>
                  <a:pt x="663315" y="541655"/>
                </a:lnTo>
                <a:lnTo>
                  <a:pt x="690596" y="539750"/>
                </a:lnTo>
                <a:close/>
                <a:moveTo>
                  <a:pt x="912333" y="0"/>
                </a:moveTo>
                <a:lnTo>
                  <a:pt x="923772" y="0"/>
                </a:lnTo>
                <a:lnTo>
                  <a:pt x="935529" y="0"/>
                </a:lnTo>
                <a:lnTo>
                  <a:pt x="943791" y="636"/>
                </a:lnTo>
                <a:lnTo>
                  <a:pt x="952052" y="1908"/>
                </a:lnTo>
                <a:lnTo>
                  <a:pt x="960632" y="3817"/>
                </a:lnTo>
                <a:lnTo>
                  <a:pt x="969211" y="5407"/>
                </a:lnTo>
                <a:lnTo>
                  <a:pt x="977473" y="8270"/>
                </a:lnTo>
                <a:lnTo>
                  <a:pt x="986052" y="11451"/>
                </a:lnTo>
                <a:lnTo>
                  <a:pt x="993996" y="14949"/>
                </a:lnTo>
                <a:lnTo>
                  <a:pt x="1001940" y="19084"/>
                </a:lnTo>
                <a:lnTo>
                  <a:pt x="1010202" y="22901"/>
                </a:lnTo>
                <a:lnTo>
                  <a:pt x="1017828" y="27990"/>
                </a:lnTo>
                <a:lnTo>
                  <a:pt x="1025454" y="33080"/>
                </a:lnTo>
                <a:lnTo>
                  <a:pt x="1032762" y="39123"/>
                </a:lnTo>
                <a:lnTo>
                  <a:pt x="1039753" y="44848"/>
                </a:lnTo>
                <a:lnTo>
                  <a:pt x="1047061" y="51210"/>
                </a:lnTo>
                <a:lnTo>
                  <a:pt x="1053734" y="57889"/>
                </a:lnTo>
                <a:lnTo>
                  <a:pt x="1060407" y="65523"/>
                </a:lnTo>
                <a:lnTo>
                  <a:pt x="1066127" y="72839"/>
                </a:lnTo>
                <a:lnTo>
                  <a:pt x="1072164" y="80791"/>
                </a:lnTo>
                <a:lnTo>
                  <a:pt x="1077884" y="89061"/>
                </a:lnTo>
                <a:lnTo>
                  <a:pt x="1082968" y="97331"/>
                </a:lnTo>
                <a:lnTo>
                  <a:pt x="1087734" y="106555"/>
                </a:lnTo>
                <a:lnTo>
                  <a:pt x="1092183" y="115779"/>
                </a:lnTo>
                <a:lnTo>
                  <a:pt x="1096313" y="125003"/>
                </a:lnTo>
                <a:lnTo>
                  <a:pt x="1100127" y="134546"/>
                </a:lnTo>
                <a:lnTo>
                  <a:pt x="1103304" y="145042"/>
                </a:lnTo>
                <a:lnTo>
                  <a:pt x="1106164" y="155220"/>
                </a:lnTo>
                <a:lnTo>
                  <a:pt x="1108706" y="166035"/>
                </a:lnTo>
                <a:lnTo>
                  <a:pt x="1110612" y="176849"/>
                </a:lnTo>
                <a:lnTo>
                  <a:pt x="1111566" y="187982"/>
                </a:lnTo>
                <a:lnTo>
                  <a:pt x="1112519" y="199433"/>
                </a:lnTo>
                <a:lnTo>
                  <a:pt x="1112837" y="210883"/>
                </a:lnTo>
                <a:lnTo>
                  <a:pt x="1112519" y="222970"/>
                </a:lnTo>
                <a:lnTo>
                  <a:pt x="1110930" y="247144"/>
                </a:lnTo>
                <a:lnTo>
                  <a:pt x="1109024" y="271636"/>
                </a:lnTo>
                <a:lnTo>
                  <a:pt x="1106164" y="296764"/>
                </a:lnTo>
                <a:lnTo>
                  <a:pt x="1104575" y="308851"/>
                </a:lnTo>
                <a:lnTo>
                  <a:pt x="1102351" y="321574"/>
                </a:lnTo>
                <a:lnTo>
                  <a:pt x="1100444" y="333978"/>
                </a:lnTo>
                <a:lnTo>
                  <a:pt x="1097902" y="345747"/>
                </a:lnTo>
                <a:lnTo>
                  <a:pt x="1095360" y="358152"/>
                </a:lnTo>
                <a:lnTo>
                  <a:pt x="1092183" y="369921"/>
                </a:lnTo>
                <a:lnTo>
                  <a:pt x="1089323" y="381372"/>
                </a:lnTo>
                <a:lnTo>
                  <a:pt x="1085510" y="393140"/>
                </a:lnTo>
                <a:lnTo>
                  <a:pt x="1082014" y="404273"/>
                </a:lnTo>
                <a:lnTo>
                  <a:pt x="1077884" y="415406"/>
                </a:lnTo>
                <a:lnTo>
                  <a:pt x="1073753" y="425902"/>
                </a:lnTo>
                <a:lnTo>
                  <a:pt x="1068986" y="436080"/>
                </a:lnTo>
                <a:lnTo>
                  <a:pt x="1063585" y="445941"/>
                </a:lnTo>
                <a:lnTo>
                  <a:pt x="1058501" y="455483"/>
                </a:lnTo>
                <a:lnTo>
                  <a:pt x="1052463" y="464389"/>
                </a:lnTo>
                <a:lnTo>
                  <a:pt x="1046108" y="472977"/>
                </a:lnTo>
                <a:lnTo>
                  <a:pt x="1039753" y="481247"/>
                </a:lnTo>
                <a:lnTo>
                  <a:pt x="1032762" y="488563"/>
                </a:lnTo>
                <a:lnTo>
                  <a:pt x="1025454" y="495242"/>
                </a:lnTo>
                <a:lnTo>
                  <a:pt x="1017510" y="501922"/>
                </a:lnTo>
                <a:lnTo>
                  <a:pt x="1009248" y="507647"/>
                </a:lnTo>
                <a:lnTo>
                  <a:pt x="1000351" y="512736"/>
                </a:lnTo>
                <a:lnTo>
                  <a:pt x="991454" y="516871"/>
                </a:lnTo>
                <a:lnTo>
                  <a:pt x="981921" y="520688"/>
                </a:lnTo>
                <a:lnTo>
                  <a:pt x="971435" y="523551"/>
                </a:lnTo>
                <a:lnTo>
                  <a:pt x="960949" y="525778"/>
                </a:lnTo>
                <a:lnTo>
                  <a:pt x="953005" y="526732"/>
                </a:lnTo>
                <a:lnTo>
                  <a:pt x="944426" y="527050"/>
                </a:lnTo>
                <a:lnTo>
                  <a:pt x="935847" y="526414"/>
                </a:lnTo>
                <a:lnTo>
                  <a:pt x="926314" y="525141"/>
                </a:lnTo>
                <a:lnTo>
                  <a:pt x="917099" y="523233"/>
                </a:lnTo>
                <a:lnTo>
                  <a:pt x="907884" y="520688"/>
                </a:lnTo>
                <a:lnTo>
                  <a:pt x="898669" y="517190"/>
                </a:lnTo>
                <a:lnTo>
                  <a:pt x="888819" y="513373"/>
                </a:lnTo>
                <a:lnTo>
                  <a:pt x="879286" y="508283"/>
                </a:lnTo>
                <a:lnTo>
                  <a:pt x="869118" y="503194"/>
                </a:lnTo>
                <a:lnTo>
                  <a:pt x="859585" y="496833"/>
                </a:lnTo>
                <a:lnTo>
                  <a:pt x="849735" y="490153"/>
                </a:lnTo>
                <a:lnTo>
                  <a:pt x="840202" y="482837"/>
                </a:lnTo>
                <a:lnTo>
                  <a:pt x="830987" y="474886"/>
                </a:lnTo>
                <a:lnTo>
                  <a:pt x="821454" y="465979"/>
                </a:lnTo>
                <a:lnTo>
                  <a:pt x="812239" y="456755"/>
                </a:lnTo>
                <a:lnTo>
                  <a:pt x="803342" y="446577"/>
                </a:lnTo>
                <a:lnTo>
                  <a:pt x="794445" y="435762"/>
                </a:lnTo>
                <a:lnTo>
                  <a:pt x="786183" y="424630"/>
                </a:lnTo>
                <a:lnTo>
                  <a:pt x="778240" y="412225"/>
                </a:lnTo>
                <a:lnTo>
                  <a:pt x="770296" y="400138"/>
                </a:lnTo>
                <a:lnTo>
                  <a:pt x="762987" y="386779"/>
                </a:lnTo>
                <a:lnTo>
                  <a:pt x="756314" y="372784"/>
                </a:lnTo>
                <a:lnTo>
                  <a:pt x="749324" y="358470"/>
                </a:lnTo>
                <a:lnTo>
                  <a:pt x="743604" y="343203"/>
                </a:lnTo>
                <a:lnTo>
                  <a:pt x="738202" y="327617"/>
                </a:lnTo>
                <a:lnTo>
                  <a:pt x="733436" y="311077"/>
                </a:lnTo>
                <a:lnTo>
                  <a:pt x="728987" y="294219"/>
                </a:lnTo>
                <a:lnTo>
                  <a:pt x="725810" y="276725"/>
                </a:lnTo>
                <a:lnTo>
                  <a:pt x="722632" y="258595"/>
                </a:lnTo>
                <a:lnTo>
                  <a:pt x="720408" y="240146"/>
                </a:lnTo>
                <a:lnTo>
                  <a:pt x="719137" y="221062"/>
                </a:lnTo>
                <a:lnTo>
                  <a:pt x="719772" y="209293"/>
                </a:lnTo>
                <a:lnTo>
                  <a:pt x="721361" y="197206"/>
                </a:lnTo>
                <a:lnTo>
                  <a:pt x="722632" y="185756"/>
                </a:lnTo>
                <a:lnTo>
                  <a:pt x="724856" y="174623"/>
                </a:lnTo>
                <a:lnTo>
                  <a:pt x="727399" y="163490"/>
                </a:lnTo>
                <a:lnTo>
                  <a:pt x="730576" y="152676"/>
                </a:lnTo>
                <a:lnTo>
                  <a:pt x="734389" y="142179"/>
                </a:lnTo>
                <a:lnTo>
                  <a:pt x="737884" y="131683"/>
                </a:lnTo>
                <a:lnTo>
                  <a:pt x="742333" y="121823"/>
                </a:lnTo>
                <a:lnTo>
                  <a:pt x="746782" y="111962"/>
                </a:lnTo>
                <a:lnTo>
                  <a:pt x="752184" y="102420"/>
                </a:lnTo>
                <a:lnTo>
                  <a:pt x="757268" y="93514"/>
                </a:lnTo>
                <a:lnTo>
                  <a:pt x="763305" y="84290"/>
                </a:lnTo>
                <a:lnTo>
                  <a:pt x="769660" y="76338"/>
                </a:lnTo>
                <a:lnTo>
                  <a:pt x="776015" y="68068"/>
                </a:lnTo>
                <a:lnTo>
                  <a:pt x="783006" y="60116"/>
                </a:lnTo>
                <a:lnTo>
                  <a:pt x="790314" y="53118"/>
                </a:lnTo>
                <a:lnTo>
                  <a:pt x="797940" y="46121"/>
                </a:lnTo>
                <a:lnTo>
                  <a:pt x="805567" y="39759"/>
                </a:lnTo>
                <a:lnTo>
                  <a:pt x="813828" y="33398"/>
                </a:lnTo>
                <a:lnTo>
                  <a:pt x="822725" y="27990"/>
                </a:lnTo>
                <a:lnTo>
                  <a:pt x="831305" y="22901"/>
                </a:lnTo>
                <a:lnTo>
                  <a:pt x="840520" y="18130"/>
                </a:lnTo>
                <a:lnTo>
                  <a:pt x="849735" y="13995"/>
                </a:lnTo>
                <a:lnTo>
                  <a:pt x="859903" y="10496"/>
                </a:lnTo>
                <a:lnTo>
                  <a:pt x="870071" y="7316"/>
                </a:lnTo>
                <a:lnTo>
                  <a:pt x="879922" y="4771"/>
                </a:lnTo>
                <a:lnTo>
                  <a:pt x="890725" y="2544"/>
                </a:lnTo>
                <a:lnTo>
                  <a:pt x="901529" y="954"/>
                </a:lnTo>
                <a:lnTo>
                  <a:pt x="912333" y="0"/>
                </a:lnTo>
                <a:close/>
              </a:path>
            </a:pathLst>
          </a:custGeom>
          <a:solidFill>
            <a:srgbClr val="F1C428"/>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2" name="图片 31" descr="LOGO01"/>
          <p:cNvPicPr>
            <a:picLocks noChangeAspect="1"/>
          </p:cNvPicPr>
          <p:nvPr/>
        </p:nvPicPr>
        <p:blipFill>
          <a:blip r:embed="rId5"/>
          <a:stretch>
            <a:fillRect/>
          </a:stretch>
        </p:blipFill>
        <p:spPr>
          <a:xfrm>
            <a:off x="6727190" y="163830"/>
            <a:ext cx="2188845" cy="41211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par>
                          <p:cTn id="15" fill="hold">
                            <p:stCondLst>
                              <p:cond delay="1500"/>
                            </p:stCondLst>
                            <p:childTnLst>
                              <p:par>
                                <p:cTn id="16" presetID="1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plus(in)">
                                      <p:cBhvr>
                                        <p:cTn id="18" dur="1000"/>
                                        <p:tgtEl>
                                          <p:spTgt spid="4"/>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bldLvl="0" animBg="1"/>
      <p:bldP spid="8"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Freeform 3"/>
          <p:cNvSpPr/>
          <p:nvPr/>
        </p:nvSpPr>
        <p:spPr>
          <a:xfrm>
            <a:off x="918972" y="1631441"/>
            <a:ext cx="187451" cy="184403"/>
          </a:xfrm>
          <a:custGeom>
            <a:avLst/>
            <a:gdLst>
              <a:gd name="connsiteX0" fmla="*/ 0 w 187451"/>
              <a:gd name="connsiteY0" fmla="*/ 92202 h 184403"/>
              <a:gd name="connsiteX1" fmla="*/ 93725 w 187451"/>
              <a:gd name="connsiteY1" fmla="*/ 0 h 184403"/>
              <a:gd name="connsiteX2" fmla="*/ 187452 w 187451"/>
              <a:gd name="connsiteY2" fmla="*/ 92202 h 184403"/>
              <a:gd name="connsiteX3" fmla="*/ 93725 w 187451"/>
              <a:gd name="connsiteY3" fmla="*/ 184403 h 184403"/>
              <a:gd name="connsiteX4" fmla="*/ 0 w 187451"/>
              <a:gd name="connsiteY4" fmla="*/ 92202 h 18440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7451" h="184403">
                <a:moveTo>
                  <a:pt x="0" y="92202"/>
                </a:moveTo>
                <a:cubicBezTo>
                  <a:pt x="0" y="41275"/>
                  <a:pt x="41960" y="0"/>
                  <a:pt x="93725" y="0"/>
                </a:cubicBezTo>
                <a:cubicBezTo>
                  <a:pt x="145491" y="0"/>
                  <a:pt x="187452" y="41275"/>
                  <a:pt x="187452" y="92202"/>
                </a:cubicBezTo>
                <a:cubicBezTo>
                  <a:pt x="187452" y="143128"/>
                  <a:pt x="145491" y="184403"/>
                  <a:pt x="93725" y="184403"/>
                </a:cubicBezTo>
                <a:cubicBezTo>
                  <a:pt x="41960" y="184403"/>
                  <a:pt x="0" y="143128"/>
                  <a:pt x="0" y="92202"/>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3"/>
          <p:cNvSpPr/>
          <p:nvPr/>
        </p:nvSpPr>
        <p:spPr>
          <a:xfrm>
            <a:off x="918972" y="2070354"/>
            <a:ext cx="187451" cy="184403"/>
          </a:xfrm>
          <a:custGeom>
            <a:avLst/>
            <a:gdLst>
              <a:gd name="connsiteX0" fmla="*/ 0 w 187451"/>
              <a:gd name="connsiteY0" fmla="*/ 92201 h 184403"/>
              <a:gd name="connsiteX1" fmla="*/ 93725 w 187451"/>
              <a:gd name="connsiteY1" fmla="*/ 0 h 184403"/>
              <a:gd name="connsiteX2" fmla="*/ 187452 w 187451"/>
              <a:gd name="connsiteY2" fmla="*/ 92201 h 184403"/>
              <a:gd name="connsiteX3" fmla="*/ 93725 w 187451"/>
              <a:gd name="connsiteY3" fmla="*/ 184403 h 184403"/>
              <a:gd name="connsiteX4" fmla="*/ 0 w 187451"/>
              <a:gd name="connsiteY4" fmla="*/ 92201 h 18440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7451" h="184403">
                <a:moveTo>
                  <a:pt x="0" y="92201"/>
                </a:moveTo>
                <a:cubicBezTo>
                  <a:pt x="0" y="41275"/>
                  <a:pt x="41960" y="0"/>
                  <a:pt x="93725" y="0"/>
                </a:cubicBezTo>
                <a:cubicBezTo>
                  <a:pt x="145491" y="0"/>
                  <a:pt x="187452" y="41275"/>
                  <a:pt x="187452" y="92201"/>
                </a:cubicBezTo>
                <a:cubicBezTo>
                  <a:pt x="187452" y="143128"/>
                  <a:pt x="145491" y="184403"/>
                  <a:pt x="93725" y="184403"/>
                </a:cubicBezTo>
                <a:cubicBezTo>
                  <a:pt x="41960" y="184403"/>
                  <a:pt x="0" y="143128"/>
                  <a:pt x="0" y="92201"/>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3"/>
          <p:cNvSpPr/>
          <p:nvPr/>
        </p:nvSpPr>
        <p:spPr>
          <a:xfrm>
            <a:off x="918972" y="2506217"/>
            <a:ext cx="187451" cy="182879"/>
          </a:xfrm>
          <a:custGeom>
            <a:avLst/>
            <a:gdLst>
              <a:gd name="connsiteX0" fmla="*/ 0 w 187451"/>
              <a:gd name="connsiteY0" fmla="*/ 91439 h 182879"/>
              <a:gd name="connsiteX1" fmla="*/ 93725 w 187451"/>
              <a:gd name="connsiteY1" fmla="*/ 0 h 182879"/>
              <a:gd name="connsiteX2" fmla="*/ 187452 w 187451"/>
              <a:gd name="connsiteY2" fmla="*/ 91439 h 182879"/>
              <a:gd name="connsiteX3" fmla="*/ 93725 w 187451"/>
              <a:gd name="connsiteY3" fmla="*/ 182880 h 182879"/>
              <a:gd name="connsiteX4" fmla="*/ 0 w 187451"/>
              <a:gd name="connsiteY4" fmla="*/ 91439 h 18287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7451" h="182879">
                <a:moveTo>
                  <a:pt x="0" y="91439"/>
                </a:moveTo>
                <a:cubicBezTo>
                  <a:pt x="0" y="40894"/>
                  <a:pt x="41960" y="0"/>
                  <a:pt x="93725" y="0"/>
                </a:cubicBezTo>
                <a:cubicBezTo>
                  <a:pt x="145491" y="0"/>
                  <a:pt x="187452" y="40894"/>
                  <a:pt x="187452" y="91439"/>
                </a:cubicBezTo>
                <a:cubicBezTo>
                  <a:pt x="187452" y="141986"/>
                  <a:pt x="145491" y="182880"/>
                  <a:pt x="93725" y="182880"/>
                </a:cubicBezTo>
                <a:cubicBezTo>
                  <a:pt x="41960" y="182880"/>
                  <a:pt x="0" y="141986"/>
                  <a:pt x="0" y="91439"/>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3"/>
          <p:cNvSpPr/>
          <p:nvPr/>
        </p:nvSpPr>
        <p:spPr>
          <a:xfrm>
            <a:off x="918972" y="2943605"/>
            <a:ext cx="187451" cy="184403"/>
          </a:xfrm>
          <a:custGeom>
            <a:avLst/>
            <a:gdLst>
              <a:gd name="connsiteX0" fmla="*/ 0 w 187451"/>
              <a:gd name="connsiteY0" fmla="*/ 92201 h 184403"/>
              <a:gd name="connsiteX1" fmla="*/ 93725 w 187451"/>
              <a:gd name="connsiteY1" fmla="*/ 0 h 184403"/>
              <a:gd name="connsiteX2" fmla="*/ 187452 w 187451"/>
              <a:gd name="connsiteY2" fmla="*/ 92201 h 184403"/>
              <a:gd name="connsiteX3" fmla="*/ 93725 w 187451"/>
              <a:gd name="connsiteY3" fmla="*/ 184404 h 184403"/>
              <a:gd name="connsiteX4" fmla="*/ 0 w 187451"/>
              <a:gd name="connsiteY4" fmla="*/ 92201 h 18440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7451" h="184403">
                <a:moveTo>
                  <a:pt x="0" y="92201"/>
                </a:moveTo>
                <a:cubicBezTo>
                  <a:pt x="0" y="41275"/>
                  <a:pt x="41960" y="0"/>
                  <a:pt x="93725" y="0"/>
                </a:cubicBezTo>
                <a:cubicBezTo>
                  <a:pt x="145491" y="0"/>
                  <a:pt x="187452" y="41275"/>
                  <a:pt x="187452" y="92201"/>
                </a:cubicBezTo>
                <a:cubicBezTo>
                  <a:pt x="187452" y="143129"/>
                  <a:pt x="145491" y="184404"/>
                  <a:pt x="93725" y="184404"/>
                </a:cubicBezTo>
                <a:cubicBezTo>
                  <a:pt x="41960" y="184404"/>
                  <a:pt x="0" y="143129"/>
                  <a:pt x="0" y="92201"/>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3"/>
          <p:cNvSpPr/>
          <p:nvPr/>
        </p:nvSpPr>
        <p:spPr>
          <a:xfrm>
            <a:off x="918972" y="3379470"/>
            <a:ext cx="187451" cy="182879"/>
          </a:xfrm>
          <a:custGeom>
            <a:avLst/>
            <a:gdLst>
              <a:gd name="connsiteX0" fmla="*/ 0 w 187451"/>
              <a:gd name="connsiteY0" fmla="*/ 91439 h 182879"/>
              <a:gd name="connsiteX1" fmla="*/ 93725 w 187451"/>
              <a:gd name="connsiteY1" fmla="*/ 0 h 182879"/>
              <a:gd name="connsiteX2" fmla="*/ 187452 w 187451"/>
              <a:gd name="connsiteY2" fmla="*/ 91439 h 182879"/>
              <a:gd name="connsiteX3" fmla="*/ 93725 w 187451"/>
              <a:gd name="connsiteY3" fmla="*/ 182879 h 182879"/>
              <a:gd name="connsiteX4" fmla="*/ 0 w 187451"/>
              <a:gd name="connsiteY4" fmla="*/ 91439 h 18287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7451" h="182879">
                <a:moveTo>
                  <a:pt x="0" y="91439"/>
                </a:moveTo>
                <a:cubicBezTo>
                  <a:pt x="0" y="40894"/>
                  <a:pt x="41960" y="0"/>
                  <a:pt x="93725" y="0"/>
                </a:cubicBezTo>
                <a:cubicBezTo>
                  <a:pt x="145491" y="0"/>
                  <a:pt x="187452" y="40894"/>
                  <a:pt x="187452" y="91439"/>
                </a:cubicBezTo>
                <a:cubicBezTo>
                  <a:pt x="187452" y="141985"/>
                  <a:pt x="145491" y="182879"/>
                  <a:pt x="93725" y="182879"/>
                </a:cubicBezTo>
                <a:cubicBezTo>
                  <a:pt x="41960" y="182879"/>
                  <a:pt x="0" y="141985"/>
                  <a:pt x="0" y="91439"/>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241300" y="254000"/>
            <a:ext cx="3670300" cy="254000"/>
          </a:xfrm>
          <a:prstGeom prst="rect">
            <a:avLst/>
          </a:prstGeom>
          <a:noFill/>
        </p:spPr>
      </p:pic>
      <p:pic>
        <p:nvPicPr>
          <p:cNvPr id="16" name="Picture 3"/>
          <p:cNvPicPr>
            <a:picLocks noChangeAspect="1" noChangeArrowheads="1"/>
          </p:cNvPicPr>
          <p:nvPr/>
        </p:nvPicPr>
        <p:blipFill>
          <a:blip r:embed="rId4"/>
          <a:srcRect/>
          <a:stretch>
            <a:fillRect/>
          </a:stretch>
        </p:blipFill>
        <p:spPr bwMode="auto">
          <a:xfrm>
            <a:off x="2527300" y="1454150"/>
            <a:ext cx="3403600" cy="2286000"/>
          </a:xfrm>
          <a:prstGeom prst="rect">
            <a:avLst/>
          </a:prstGeom>
          <a:noFill/>
        </p:spPr>
      </p:pic>
      <p:pic>
        <p:nvPicPr>
          <p:cNvPr id="18" name="Picture 3"/>
          <p:cNvPicPr>
            <a:picLocks noChangeAspect="1" noChangeArrowheads="1"/>
          </p:cNvPicPr>
          <p:nvPr/>
        </p:nvPicPr>
        <p:blipFill>
          <a:blip r:embed="rId5"/>
          <a:srcRect/>
          <a:stretch>
            <a:fillRect/>
          </a:stretch>
        </p:blipFill>
        <p:spPr bwMode="auto">
          <a:xfrm>
            <a:off x="6228715" y="1060450"/>
            <a:ext cx="2374900" cy="2679700"/>
          </a:xfrm>
          <a:prstGeom prst="rect">
            <a:avLst/>
          </a:prstGeom>
          <a:noFill/>
        </p:spPr>
      </p:pic>
      <p:sp>
        <p:nvSpPr>
          <p:cNvPr id="20" name="TextBox 1"/>
          <p:cNvSpPr txBox="1"/>
          <p:nvPr/>
        </p:nvSpPr>
        <p:spPr>
          <a:xfrm>
            <a:off x="1612900" y="228600"/>
            <a:ext cx="914400" cy="292100"/>
          </a:xfrm>
          <a:prstGeom prst="rect">
            <a:avLst/>
          </a:prstGeom>
          <a:noFill/>
        </p:spPr>
        <p:txBody>
          <a:bodyPr wrap="none" lIns="0" tIns="0" rIns="0" rtlCol="0">
            <a:spAutoFit/>
          </a:bodyPr>
          <a:lstStyle/>
          <a:p>
            <a:pPr>
              <a:lnSpc>
                <a:spcPts val="2300"/>
              </a:lnSpc>
            </a:pPr>
            <a:r>
              <a:rPr lang="en-US" altLang="zh-CN" sz="1800" b="1" dirty="0">
                <a:solidFill>
                  <a:srgbClr val="F4D35E"/>
                </a:solidFill>
                <a:latin typeface="微软雅黑" panose="020B0503020204020204" charset="-122"/>
                <a:cs typeface="微软雅黑" panose="020B0503020204020204" charset="-122"/>
              </a:rPr>
              <a:t>应用行业</a:t>
            </a:r>
          </a:p>
        </p:txBody>
      </p:sp>
      <p:sp>
        <p:nvSpPr>
          <p:cNvPr id="21" name="TextBox 1"/>
          <p:cNvSpPr txBox="1"/>
          <p:nvPr/>
        </p:nvSpPr>
        <p:spPr>
          <a:xfrm>
            <a:off x="876300" y="933450"/>
            <a:ext cx="7112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应用场景</a:t>
            </a:r>
          </a:p>
        </p:txBody>
      </p:sp>
      <p:sp>
        <p:nvSpPr>
          <p:cNvPr id="3" name="Freeform 3"/>
          <p:cNvSpPr/>
          <p:nvPr/>
        </p:nvSpPr>
        <p:spPr>
          <a:xfrm>
            <a:off x="458470" y="822960"/>
            <a:ext cx="359410" cy="33909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624840" y="3937635"/>
            <a:ext cx="7714615" cy="866140"/>
          </a:xfrm>
          <a:prstGeom prst="rect">
            <a:avLst/>
          </a:prstGeom>
          <a:noFill/>
        </p:spPr>
        <p:txBody>
          <a:bodyPr wrap="none" rtlCol="0" anchor="t">
            <a:spAutoFit/>
          </a:bodyPr>
          <a:lstStyle/>
          <a:p>
            <a:pPr>
              <a:lnSpc>
                <a:spcPct val="120000"/>
              </a:lnSpc>
            </a:pPr>
            <a:r>
              <a:rPr lang="en-US" altLang="zh-CN" sz="1400" b="1" dirty="0">
                <a:solidFill>
                  <a:srgbClr val="ECCD5E"/>
                </a:solidFill>
                <a:latin typeface="微软雅黑" panose="020B0503020204020204" charset="-122"/>
                <a:cs typeface="微软雅黑" panose="020B0503020204020204" charset="-122"/>
                <a:sym typeface="+mn-ea"/>
              </a:rPr>
              <a:t>       </a:t>
            </a:r>
            <a:r>
              <a:rPr lang="zh-CN" altLang="en-US" sz="1400" b="1" dirty="0">
                <a:solidFill>
                  <a:srgbClr val="ECCD5E"/>
                </a:solidFill>
                <a:latin typeface="微软雅黑" panose="020B0503020204020204" charset="-122"/>
                <a:cs typeface="微软雅黑" panose="020B0503020204020204" charset="-122"/>
                <a:sym typeface="+mn-ea"/>
              </a:rPr>
              <a:t>目前行李箱主要市场在于商旅出差、出外旅行等，化妆行业以及儿童玩具方向竞争力不强，</a:t>
            </a:r>
          </a:p>
          <a:p>
            <a:pPr>
              <a:lnSpc>
                <a:spcPct val="120000"/>
              </a:lnSpc>
            </a:pPr>
            <a:r>
              <a:rPr lang="zh-CN" altLang="en-US" sz="1400" b="1" dirty="0">
                <a:solidFill>
                  <a:srgbClr val="ECCD5E"/>
                </a:solidFill>
                <a:latin typeface="微软雅黑" panose="020B0503020204020204" charset="-122"/>
                <a:cs typeface="微软雅黑" panose="020B0503020204020204" charset="-122"/>
                <a:sym typeface="+mn-ea"/>
              </a:rPr>
              <a:t>但综合性用途的行李箱的仍是消费者的热需求，在如何保证行李箱用途不变的同时拓宽别的用</a:t>
            </a:r>
          </a:p>
          <a:p>
            <a:pPr>
              <a:lnSpc>
                <a:spcPct val="120000"/>
              </a:lnSpc>
            </a:pPr>
            <a:r>
              <a:rPr lang="zh-CN" altLang="en-US" sz="1400" b="1" dirty="0">
                <a:solidFill>
                  <a:srgbClr val="ECCD5E"/>
                </a:solidFill>
                <a:latin typeface="微软雅黑" panose="020B0503020204020204" charset="-122"/>
                <a:cs typeface="微软雅黑" panose="020B0503020204020204" charset="-122"/>
                <a:sym typeface="+mn-ea"/>
              </a:rPr>
              <a:t>途、提高行李箱的价值是我们现在一直研究的的项目之一。</a:t>
            </a:r>
          </a:p>
        </p:txBody>
      </p:sp>
      <p:sp>
        <p:nvSpPr>
          <p:cNvPr id="5" name="文本框 4"/>
          <p:cNvSpPr txBox="1"/>
          <p:nvPr/>
        </p:nvSpPr>
        <p:spPr>
          <a:xfrm>
            <a:off x="1187450" y="1570355"/>
            <a:ext cx="899160" cy="306705"/>
          </a:xfrm>
          <a:prstGeom prst="rect">
            <a:avLst/>
          </a:prstGeom>
          <a:noFill/>
        </p:spPr>
        <p:txBody>
          <a:bodyPr wrap="none" rtlCol="0" anchor="t">
            <a:spAutoFit/>
          </a:bodyPr>
          <a:lstStyle/>
          <a:p>
            <a:r>
              <a:rPr lang="en-US" altLang="zh-CN" sz="1400" b="1" dirty="0">
                <a:solidFill>
                  <a:srgbClr val="ECCD5E"/>
                </a:solidFill>
                <a:latin typeface="微软雅黑" panose="020B0503020204020204" charset="-122"/>
                <a:cs typeface="微软雅黑" panose="020B0503020204020204" charset="-122"/>
                <a:sym typeface="+mn-ea"/>
              </a:rPr>
              <a:t>应急情况</a:t>
            </a:r>
          </a:p>
        </p:txBody>
      </p:sp>
      <p:sp>
        <p:nvSpPr>
          <p:cNvPr id="6" name="文本框 5"/>
          <p:cNvSpPr txBox="1"/>
          <p:nvPr/>
        </p:nvSpPr>
        <p:spPr>
          <a:xfrm>
            <a:off x="1187450" y="1962785"/>
            <a:ext cx="899160" cy="398780"/>
          </a:xfrm>
          <a:prstGeom prst="rect">
            <a:avLst/>
          </a:prstGeom>
          <a:noFill/>
        </p:spPr>
        <p:txBody>
          <a:bodyPr wrap="none" rtlCol="0" anchor="t">
            <a:spAutoFit/>
          </a:bodyPr>
          <a:lstStyle/>
          <a:p>
            <a:pPr>
              <a:lnSpc>
                <a:spcPts val="2400"/>
              </a:lnSpc>
            </a:pPr>
            <a:r>
              <a:rPr lang="en-US" altLang="zh-CN" sz="1400" b="1" dirty="0">
                <a:solidFill>
                  <a:srgbClr val="ECCD5E"/>
                </a:solidFill>
                <a:latin typeface="微软雅黑" panose="020B0503020204020204" charset="-122"/>
                <a:cs typeface="微软雅黑" panose="020B0503020204020204" charset="-122"/>
                <a:sym typeface="+mn-ea"/>
              </a:rPr>
              <a:t>商旅出差</a:t>
            </a:r>
            <a:endParaRPr lang="zh-CN" altLang="en-US" sz="1400"/>
          </a:p>
        </p:txBody>
      </p:sp>
      <p:sp>
        <p:nvSpPr>
          <p:cNvPr id="7" name="文本框 6"/>
          <p:cNvSpPr txBox="1"/>
          <p:nvPr/>
        </p:nvSpPr>
        <p:spPr>
          <a:xfrm>
            <a:off x="1179830" y="2426335"/>
            <a:ext cx="899160" cy="306705"/>
          </a:xfrm>
          <a:prstGeom prst="rect">
            <a:avLst/>
          </a:prstGeom>
          <a:noFill/>
        </p:spPr>
        <p:txBody>
          <a:bodyPr wrap="none" rtlCol="0" anchor="t">
            <a:spAutoFit/>
          </a:bodyPr>
          <a:lstStyle/>
          <a:p>
            <a:r>
              <a:rPr lang="en-US" altLang="zh-CN" sz="1400" b="1" dirty="0">
                <a:solidFill>
                  <a:srgbClr val="ECCD5E"/>
                </a:solidFill>
                <a:latin typeface="微软雅黑" panose="020B0503020204020204" charset="-122"/>
                <a:cs typeface="微软雅黑" panose="020B0503020204020204" charset="-122"/>
                <a:sym typeface="+mn-ea"/>
              </a:rPr>
              <a:t>出外旅行</a:t>
            </a:r>
          </a:p>
        </p:txBody>
      </p:sp>
      <p:sp>
        <p:nvSpPr>
          <p:cNvPr id="9" name="文本框 8"/>
          <p:cNvSpPr txBox="1"/>
          <p:nvPr/>
        </p:nvSpPr>
        <p:spPr>
          <a:xfrm>
            <a:off x="1188720" y="2882265"/>
            <a:ext cx="899160" cy="306705"/>
          </a:xfrm>
          <a:prstGeom prst="rect">
            <a:avLst/>
          </a:prstGeom>
          <a:noFill/>
        </p:spPr>
        <p:txBody>
          <a:bodyPr wrap="none" rtlCol="0" anchor="t">
            <a:spAutoFit/>
          </a:bodyPr>
          <a:lstStyle/>
          <a:p>
            <a:r>
              <a:rPr lang="en-US" altLang="zh-CN" sz="1400" b="1" dirty="0">
                <a:solidFill>
                  <a:srgbClr val="ECCD5E"/>
                </a:solidFill>
                <a:latin typeface="微软雅黑" panose="020B0503020204020204" charset="-122"/>
                <a:cs typeface="微软雅黑" panose="020B0503020204020204" charset="-122"/>
                <a:sym typeface="+mn-ea"/>
              </a:rPr>
              <a:t>化妆行业</a:t>
            </a:r>
          </a:p>
        </p:txBody>
      </p:sp>
      <p:sp>
        <p:nvSpPr>
          <p:cNvPr id="10" name="文本框 9"/>
          <p:cNvSpPr txBox="1"/>
          <p:nvPr/>
        </p:nvSpPr>
        <p:spPr>
          <a:xfrm>
            <a:off x="1188720" y="3245485"/>
            <a:ext cx="899160" cy="398780"/>
          </a:xfrm>
          <a:prstGeom prst="rect">
            <a:avLst/>
          </a:prstGeom>
          <a:noFill/>
        </p:spPr>
        <p:txBody>
          <a:bodyPr wrap="none" rtlCol="0" anchor="t">
            <a:spAutoFit/>
          </a:bodyPr>
          <a:lstStyle/>
          <a:p>
            <a:pPr>
              <a:lnSpc>
                <a:spcPts val="2400"/>
              </a:lnSpc>
            </a:pPr>
            <a:r>
              <a:rPr lang="en-US" altLang="zh-CN" sz="1400" b="1" dirty="0">
                <a:solidFill>
                  <a:srgbClr val="ECCD5E"/>
                </a:solidFill>
                <a:latin typeface="微软雅黑" panose="020B0503020204020204" charset="-122"/>
                <a:cs typeface="微软雅黑" panose="020B0503020204020204" charset="-122"/>
                <a:sym typeface="+mn-ea"/>
              </a:rPr>
              <a:t>儿童玩具</a:t>
            </a:r>
            <a:endParaRPr lang="zh-CN" altLang="en-US" sz="1400"/>
          </a:p>
        </p:txBody>
      </p:sp>
      <p:pic>
        <p:nvPicPr>
          <p:cNvPr id="32" name="图片 31" descr="LOGO01"/>
          <p:cNvPicPr>
            <a:picLocks noChangeAspect="1"/>
          </p:cNvPicPr>
          <p:nvPr/>
        </p:nvPicPr>
        <p:blipFill>
          <a:blip r:embed="rId6"/>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ppt_x"/>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 calcmode="lin" valueType="num">
                                      <p:cBhvr additive="base">
                                        <p:cTn id="55" dur="500" fill="hold"/>
                                        <p:tgtEl>
                                          <p:spTgt spid="15"/>
                                        </p:tgtEl>
                                        <p:attrNameLst>
                                          <p:attrName>ppt_x</p:attrName>
                                        </p:attrNameLst>
                                      </p:cBhvr>
                                      <p:tavLst>
                                        <p:tav tm="0">
                                          <p:val>
                                            <p:strVal val="#ppt_x"/>
                                          </p:val>
                                        </p:tav>
                                        <p:tav tm="100000">
                                          <p:val>
                                            <p:strVal val="#ppt_x"/>
                                          </p:val>
                                        </p:tav>
                                      </p:tavLst>
                                    </p:anim>
                                    <p:anim calcmode="lin" valueType="num">
                                      <p:cBhvr additive="base">
                                        <p:cTn id="5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additive="base">
                                        <p:cTn id="67" dur="500" fill="hold"/>
                                        <p:tgtEl>
                                          <p:spTgt spid="2"/>
                                        </p:tgtEl>
                                        <p:attrNameLst>
                                          <p:attrName>ppt_x</p:attrName>
                                        </p:attrNameLst>
                                      </p:cBhvr>
                                      <p:tavLst>
                                        <p:tav tm="0">
                                          <p:val>
                                            <p:strVal val="#ppt_x"/>
                                          </p:val>
                                        </p:tav>
                                        <p:tav tm="100000">
                                          <p:val>
                                            <p:strVal val="#ppt_x"/>
                                          </p:val>
                                        </p:tav>
                                      </p:tavLst>
                                    </p:anim>
                                    <p:anim calcmode="lin" valueType="num">
                                      <p:cBhvr additive="base">
                                        <p:cTn id="6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2" grpId="0" animBg="1"/>
      <p:bldP spid="13" grpId="0" animBg="1"/>
      <p:bldP spid="15" grpId="0" animBg="1"/>
      <p:bldP spid="2" grpId="0"/>
      <p:bldP spid="5" grpId="0"/>
      <p:bldP spid="6" grpId="0"/>
      <p:bldP spid="7"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reeform 3"/>
          <p:cNvSpPr/>
          <p:nvPr/>
        </p:nvSpPr>
        <p:spPr>
          <a:xfrm>
            <a:off x="873886" y="2001900"/>
            <a:ext cx="188976" cy="184404"/>
          </a:xfrm>
          <a:custGeom>
            <a:avLst/>
            <a:gdLst>
              <a:gd name="connsiteX0" fmla="*/ 0 w 188976"/>
              <a:gd name="connsiteY0" fmla="*/ 92202 h 184404"/>
              <a:gd name="connsiteX1" fmla="*/ 94488 w 188976"/>
              <a:gd name="connsiteY1" fmla="*/ 0 h 184404"/>
              <a:gd name="connsiteX2" fmla="*/ 188976 w 188976"/>
              <a:gd name="connsiteY2" fmla="*/ 92202 h 184404"/>
              <a:gd name="connsiteX3" fmla="*/ 94488 w 188976"/>
              <a:gd name="connsiteY3" fmla="*/ 184404 h 184404"/>
              <a:gd name="connsiteX4" fmla="*/ 0 w 188976"/>
              <a:gd name="connsiteY4" fmla="*/ 92202 h 18440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4404">
                <a:moveTo>
                  <a:pt x="0" y="92202"/>
                </a:moveTo>
                <a:cubicBezTo>
                  <a:pt x="0" y="41275"/>
                  <a:pt x="42303" y="0"/>
                  <a:pt x="94488" y="0"/>
                </a:cubicBezTo>
                <a:cubicBezTo>
                  <a:pt x="146672" y="0"/>
                  <a:pt x="188976" y="41275"/>
                  <a:pt x="188976" y="92202"/>
                </a:cubicBezTo>
                <a:cubicBezTo>
                  <a:pt x="188976" y="143129"/>
                  <a:pt x="146672" y="184404"/>
                  <a:pt x="94488" y="184404"/>
                </a:cubicBezTo>
                <a:cubicBezTo>
                  <a:pt x="42303" y="184404"/>
                  <a:pt x="0" y="143129"/>
                  <a:pt x="0" y="92202"/>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3"/>
          <p:cNvSpPr/>
          <p:nvPr/>
        </p:nvSpPr>
        <p:spPr>
          <a:xfrm>
            <a:off x="873886" y="3320669"/>
            <a:ext cx="188976" cy="184403"/>
          </a:xfrm>
          <a:custGeom>
            <a:avLst/>
            <a:gdLst>
              <a:gd name="connsiteX0" fmla="*/ 0 w 188976"/>
              <a:gd name="connsiteY0" fmla="*/ 92201 h 184403"/>
              <a:gd name="connsiteX1" fmla="*/ 94488 w 188976"/>
              <a:gd name="connsiteY1" fmla="*/ 0 h 184403"/>
              <a:gd name="connsiteX2" fmla="*/ 188976 w 188976"/>
              <a:gd name="connsiteY2" fmla="*/ 92201 h 184403"/>
              <a:gd name="connsiteX3" fmla="*/ 94488 w 188976"/>
              <a:gd name="connsiteY3" fmla="*/ 184403 h 184403"/>
              <a:gd name="connsiteX4" fmla="*/ 0 w 188976"/>
              <a:gd name="connsiteY4" fmla="*/ 92201 h 18440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4403">
                <a:moveTo>
                  <a:pt x="0" y="92201"/>
                </a:moveTo>
                <a:cubicBezTo>
                  <a:pt x="0" y="41275"/>
                  <a:pt x="42303" y="0"/>
                  <a:pt x="94488" y="0"/>
                </a:cubicBezTo>
                <a:cubicBezTo>
                  <a:pt x="146672" y="0"/>
                  <a:pt x="188976" y="41275"/>
                  <a:pt x="188976" y="92201"/>
                </a:cubicBezTo>
                <a:cubicBezTo>
                  <a:pt x="188976" y="143128"/>
                  <a:pt x="146672" y="184403"/>
                  <a:pt x="94488" y="184403"/>
                </a:cubicBezTo>
                <a:cubicBezTo>
                  <a:pt x="42303" y="184403"/>
                  <a:pt x="0" y="143128"/>
                  <a:pt x="0" y="92201"/>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873886" y="3662044"/>
            <a:ext cx="188976" cy="182879"/>
          </a:xfrm>
          <a:custGeom>
            <a:avLst/>
            <a:gdLst>
              <a:gd name="connsiteX0" fmla="*/ 0 w 188976"/>
              <a:gd name="connsiteY0" fmla="*/ 91439 h 182879"/>
              <a:gd name="connsiteX1" fmla="*/ 94488 w 188976"/>
              <a:gd name="connsiteY1" fmla="*/ 0 h 182879"/>
              <a:gd name="connsiteX2" fmla="*/ 188976 w 188976"/>
              <a:gd name="connsiteY2" fmla="*/ 91439 h 182879"/>
              <a:gd name="connsiteX3" fmla="*/ 94488 w 188976"/>
              <a:gd name="connsiteY3" fmla="*/ 182880 h 182879"/>
              <a:gd name="connsiteX4" fmla="*/ 0 w 188976"/>
              <a:gd name="connsiteY4" fmla="*/ 91439 h 18287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79">
                <a:moveTo>
                  <a:pt x="0" y="91439"/>
                </a:moveTo>
                <a:cubicBezTo>
                  <a:pt x="0" y="40894"/>
                  <a:pt x="42303" y="0"/>
                  <a:pt x="94488" y="0"/>
                </a:cubicBezTo>
                <a:cubicBezTo>
                  <a:pt x="146672" y="0"/>
                  <a:pt x="188976" y="40894"/>
                  <a:pt x="188976" y="91439"/>
                </a:cubicBezTo>
                <a:cubicBezTo>
                  <a:pt x="188976" y="141986"/>
                  <a:pt x="146672" y="182880"/>
                  <a:pt x="94488" y="182880"/>
                </a:cubicBezTo>
                <a:cubicBezTo>
                  <a:pt x="42303" y="182880"/>
                  <a:pt x="0" y="141986"/>
                  <a:pt x="0" y="91439"/>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3"/>
          <p:cNvSpPr/>
          <p:nvPr/>
        </p:nvSpPr>
        <p:spPr>
          <a:xfrm>
            <a:off x="873886" y="4001897"/>
            <a:ext cx="188976" cy="184403"/>
          </a:xfrm>
          <a:custGeom>
            <a:avLst/>
            <a:gdLst>
              <a:gd name="connsiteX0" fmla="*/ 0 w 188976"/>
              <a:gd name="connsiteY0" fmla="*/ 92201 h 184403"/>
              <a:gd name="connsiteX1" fmla="*/ 94488 w 188976"/>
              <a:gd name="connsiteY1" fmla="*/ 0 h 184403"/>
              <a:gd name="connsiteX2" fmla="*/ 188976 w 188976"/>
              <a:gd name="connsiteY2" fmla="*/ 92201 h 184403"/>
              <a:gd name="connsiteX3" fmla="*/ 94488 w 188976"/>
              <a:gd name="connsiteY3" fmla="*/ 184403 h 184403"/>
              <a:gd name="connsiteX4" fmla="*/ 0 w 188976"/>
              <a:gd name="connsiteY4" fmla="*/ 92201 h 18440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4403">
                <a:moveTo>
                  <a:pt x="0" y="92201"/>
                </a:moveTo>
                <a:cubicBezTo>
                  <a:pt x="0" y="41275"/>
                  <a:pt x="42303" y="0"/>
                  <a:pt x="94488" y="0"/>
                </a:cubicBezTo>
                <a:cubicBezTo>
                  <a:pt x="146672" y="0"/>
                  <a:pt x="188976" y="41275"/>
                  <a:pt x="188976" y="92201"/>
                </a:cubicBezTo>
                <a:cubicBezTo>
                  <a:pt x="188976" y="143128"/>
                  <a:pt x="146672" y="184403"/>
                  <a:pt x="94488" y="184403"/>
                </a:cubicBezTo>
                <a:cubicBezTo>
                  <a:pt x="42303" y="184403"/>
                  <a:pt x="0" y="143128"/>
                  <a:pt x="0" y="92201"/>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3"/>
          <p:cNvSpPr/>
          <p:nvPr/>
        </p:nvSpPr>
        <p:spPr>
          <a:xfrm>
            <a:off x="873886" y="4343272"/>
            <a:ext cx="188976" cy="182880"/>
          </a:xfrm>
          <a:custGeom>
            <a:avLst/>
            <a:gdLst>
              <a:gd name="connsiteX0" fmla="*/ 0 w 188976"/>
              <a:gd name="connsiteY0" fmla="*/ 91440 h 182880"/>
              <a:gd name="connsiteX1" fmla="*/ 94488 w 188976"/>
              <a:gd name="connsiteY1" fmla="*/ 0 h 182880"/>
              <a:gd name="connsiteX2" fmla="*/ 188976 w 188976"/>
              <a:gd name="connsiteY2" fmla="*/ 91440 h 182880"/>
              <a:gd name="connsiteX3" fmla="*/ 94488 w 188976"/>
              <a:gd name="connsiteY3" fmla="*/ 182879 h 182880"/>
              <a:gd name="connsiteX4" fmla="*/ 0 w 188976"/>
              <a:gd name="connsiteY4" fmla="*/ 91440 h 18288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80">
                <a:moveTo>
                  <a:pt x="0" y="91440"/>
                </a:moveTo>
                <a:cubicBezTo>
                  <a:pt x="0" y="40894"/>
                  <a:pt x="42303" y="0"/>
                  <a:pt x="94488" y="0"/>
                </a:cubicBezTo>
                <a:cubicBezTo>
                  <a:pt x="146672" y="0"/>
                  <a:pt x="188976" y="40894"/>
                  <a:pt x="188976" y="91440"/>
                </a:cubicBezTo>
                <a:cubicBezTo>
                  <a:pt x="188976" y="141985"/>
                  <a:pt x="146672" y="182879"/>
                  <a:pt x="94488" y="182879"/>
                </a:cubicBezTo>
                <a:cubicBezTo>
                  <a:pt x="42303" y="182879"/>
                  <a:pt x="0" y="141985"/>
                  <a:pt x="0" y="91440"/>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Freeform 3"/>
          <p:cNvSpPr/>
          <p:nvPr/>
        </p:nvSpPr>
        <p:spPr>
          <a:xfrm>
            <a:off x="860171" y="2343276"/>
            <a:ext cx="188975" cy="182879"/>
          </a:xfrm>
          <a:custGeom>
            <a:avLst/>
            <a:gdLst>
              <a:gd name="connsiteX0" fmla="*/ 0 w 188975"/>
              <a:gd name="connsiteY0" fmla="*/ 91439 h 182879"/>
              <a:gd name="connsiteX1" fmla="*/ 94487 w 188975"/>
              <a:gd name="connsiteY1" fmla="*/ 0 h 182879"/>
              <a:gd name="connsiteX2" fmla="*/ 188975 w 188975"/>
              <a:gd name="connsiteY2" fmla="*/ 91439 h 182879"/>
              <a:gd name="connsiteX3" fmla="*/ 94487 w 188975"/>
              <a:gd name="connsiteY3" fmla="*/ 182880 h 182879"/>
              <a:gd name="connsiteX4" fmla="*/ 0 w 188975"/>
              <a:gd name="connsiteY4" fmla="*/ 91439 h 18287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5" h="182879">
                <a:moveTo>
                  <a:pt x="0" y="91439"/>
                </a:moveTo>
                <a:cubicBezTo>
                  <a:pt x="0" y="40894"/>
                  <a:pt x="42303" y="0"/>
                  <a:pt x="94487" y="0"/>
                </a:cubicBezTo>
                <a:cubicBezTo>
                  <a:pt x="146672" y="0"/>
                  <a:pt x="188975" y="40894"/>
                  <a:pt x="188975" y="91439"/>
                </a:cubicBezTo>
                <a:cubicBezTo>
                  <a:pt x="188975" y="141986"/>
                  <a:pt x="146672" y="182880"/>
                  <a:pt x="94487" y="182880"/>
                </a:cubicBezTo>
                <a:cubicBezTo>
                  <a:pt x="42303" y="182880"/>
                  <a:pt x="0" y="141986"/>
                  <a:pt x="0" y="91439"/>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241300" y="254000"/>
            <a:ext cx="3670300" cy="254000"/>
          </a:xfrm>
          <a:prstGeom prst="rect">
            <a:avLst/>
          </a:prstGeom>
          <a:noFill/>
        </p:spPr>
      </p:pic>
      <p:pic>
        <p:nvPicPr>
          <p:cNvPr id="18" name="Picture 3"/>
          <p:cNvPicPr>
            <a:picLocks noChangeAspect="1" noChangeArrowheads="1"/>
          </p:cNvPicPr>
          <p:nvPr/>
        </p:nvPicPr>
        <p:blipFill>
          <a:blip r:embed="rId4"/>
          <a:srcRect/>
          <a:stretch>
            <a:fillRect/>
          </a:stretch>
        </p:blipFill>
        <p:spPr bwMode="auto">
          <a:xfrm>
            <a:off x="5702300" y="3060700"/>
            <a:ext cx="3098800" cy="1943100"/>
          </a:xfrm>
          <a:prstGeom prst="rect">
            <a:avLst/>
          </a:prstGeom>
          <a:noFill/>
        </p:spPr>
      </p:pic>
      <p:sp>
        <p:nvSpPr>
          <p:cNvPr id="19" name="TextBox 1"/>
          <p:cNvSpPr txBox="1"/>
          <p:nvPr/>
        </p:nvSpPr>
        <p:spPr>
          <a:xfrm>
            <a:off x="1612900" y="241300"/>
            <a:ext cx="914400" cy="292100"/>
          </a:xfrm>
          <a:prstGeom prst="rect">
            <a:avLst/>
          </a:prstGeom>
          <a:noFill/>
        </p:spPr>
        <p:txBody>
          <a:bodyPr wrap="none" lIns="0" tIns="0" rIns="0" rtlCol="0">
            <a:spAutoFit/>
          </a:bodyPr>
          <a:lstStyle/>
          <a:p>
            <a:pPr>
              <a:lnSpc>
                <a:spcPts val="2300"/>
              </a:lnSpc>
            </a:pPr>
            <a:r>
              <a:rPr lang="en-US" altLang="zh-CN" sz="1800" b="1" dirty="0">
                <a:solidFill>
                  <a:srgbClr val="F4D35E"/>
                </a:solidFill>
                <a:latin typeface="微软雅黑" panose="020B0503020204020204" charset="-122"/>
                <a:cs typeface="微软雅黑" panose="020B0503020204020204" charset="-122"/>
              </a:rPr>
              <a:t>市场分析</a:t>
            </a:r>
          </a:p>
        </p:txBody>
      </p:sp>
      <p:sp>
        <p:nvSpPr>
          <p:cNvPr id="20" name="TextBox 1"/>
          <p:cNvSpPr txBox="1"/>
          <p:nvPr/>
        </p:nvSpPr>
        <p:spPr>
          <a:xfrm>
            <a:off x="942975" y="1167765"/>
            <a:ext cx="1778000" cy="330200"/>
          </a:xfrm>
          <a:prstGeom prst="rect">
            <a:avLst/>
          </a:prstGeom>
          <a:noFill/>
        </p:spPr>
        <p:txBody>
          <a:bodyPr wrap="none" lIns="0" tIns="0" rIns="0" rtlCol="0">
            <a:spAutoFit/>
          </a:bodyPr>
          <a:lstStyle/>
          <a:p>
            <a:pPr>
              <a:lnSpc>
                <a:spcPts val="2600"/>
              </a:lnSpc>
            </a:pPr>
            <a:r>
              <a:rPr lang="en-US" altLang="zh-CN" sz="2005" b="1" dirty="0">
                <a:solidFill>
                  <a:srgbClr val="F4D35E"/>
                </a:solidFill>
                <a:latin typeface="微软雅黑" panose="020B0503020204020204" charset="-122"/>
                <a:cs typeface="微软雅黑" panose="020B0503020204020204" charset="-122"/>
              </a:rPr>
              <a:t>行业现状与机遇</a:t>
            </a:r>
          </a:p>
        </p:txBody>
      </p:sp>
      <p:sp>
        <p:nvSpPr>
          <p:cNvPr id="21" name="TextBox 1"/>
          <p:cNvSpPr txBox="1"/>
          <p:nvPr/>
        </p:nvSpPr>
        <p:spPr>
          <a:xfrm>
            <a:off x="1400175" y="1967865"/>
            <a:ext cx="5781675" cy="276225"/>
          </a:xfrm>
          <a:prstGeom prst="rect">
            <a:avLst/>
          </a:prstGeom>
          <a:noFill/>
        </p:spPr>
        <p:txBody>
          <a:bodyPr wrap="none" lIns="0" tIns="0" rIns="0" rtlCol="0">
            <a:spAutoFit/>
          </a:bodyPr>
          <a:lstStyle/>
          <a:p>
            <a:pPr algn="l">
              <a:lnSpc>
                <a:spcPts val="1800"/>
              </a:lnSpc>
            </a:pPr>
            <a:r>
              <a:rPr lang="en-US" altLang="zh-CN" sz="1405" b="1" dirty="0">
                <a:solidFill>
                  <a:srgbClr val="FFFFFF"/>
                </a:solidFill>
                <a:latin typeface="微软雅黑" panose="020B0503020204020204" charset="-122"/>
                <a:cs typeface="微软雅黑" panose="020B0503020204020204" charset="-122"/>
              </a:rPr>
              <a:t>2017年国内外旅游人数共</a:t>
            </a:r>
            <a:r>
              <a:rPr lang="en-US" altLang="zh-CN" sz="1405" b="1" dirty="0">
                <a:solidFill>
                  <a:srgbClr val="F95738"/>
                </a:solidFill>
                <a:latin typeface="微软雅黑" panose="020B0503020204020204" charset="-122"/>
                <a:cs typeface="微软雅黑" panose="020B0503020204020204" charset="-122"/>
              </a:rPr>
              <a:t>52.7亿人次</a:t>
            </a:r>
            <a:r>
              <a:rPr lang="en-US" altLang="zh-CN" sz="1405" b="1" dirty="0">
                <a:solidFill>
                  <a:srgbClr val="FFFFFF"/>
                </a:solidFill>
                <a:latin typeface="微软雅黑" panose="020B0503020204020204" charset="-122"/>
                <a:cs typeface="微软雅黑" panose="020B0503020204020204" charset="-122"/>
              </a:rPr>
              <a:t>，国内同比增长</a:t>
            </a:r>
            <a:r>
              <a:rPr lang="en-US" altLang="zh-CN" sz="1405" b="1" dirty="0">
                <a:solidFill>
                  <a:srgbClr val="F95738"/>
                </a:solidFill>
                <a:latin typeface="微软雅黑" panose="020B0503020204020204" charset="-122"/>
                <a:cs typeface="微软雅黑" panose="020B0503020204020204" charset="-122"/>
              </a:rPr>
              <a:t>12.8%</a:t>
            </a:r>
            <a:r>
              <a:rPr lang="en-US" altLang="zh-CN" sz="1405" b="1" dirty="0">
                <a:solidFill>
                  <a:srgbClr val="FFFFFF"/>
                </a:solidFill>
                <a:latin typeface="微软雅黑" panose="020B0503020204020204" charset="-122"/>
                <a:cs typeface="微软雅黑" panose="020B0503020204020204" charset="-122"/>
              </a:rPr>
              <a:t>，国外</a:t>
            </a:r>
            <a:r>
              <a:rPr lang="en-US" altLang="zh-CN" sz="1405" b="1" dirty="0">
                <a:solidFill>
                  <a:srgbClr val="F95738"/>
                </a:solidFill>
                <a:latin typeface="微软雅黑" panose="020B0503020204020204" charset="-122"/>
                <a:cs typeface="微软雅黑" panose="020B0503020204020204" charset="-122"/>
              </a:rPr>
              <a:t>3.7%</a:t>
            </a:r>
            <a:endParaRPr lang="zh-CN" altLang="en-US" sz="1405" b="1" dirty="0">
              <a:solidFill>
                <a:srgbClr val="F95738"/>
              </a:solidFill>
              <a:latin typeface="微软雅黑" panose="020B0503020204020204" charset="-122"/>
              <a:cs typeface="微软雅黑" panose="020B0503020204020204" charset="-122"/>
            </a:endParaRPr>
          </a:p>
        </p:txBody>
      </p:sp>
      <p:sp>
        <p:nvSpPr>
          <p:cNvPr id="23" name="TextBox 1"/>
          <p:cNvSpPr txBox="1"/>
          <p:nvPr/>
        </p:nvSpPr>
        <p:spPr>
          <a:xfrm>
            <a:off x="1387475" y="2317750"/>
            <a:ext cx="3378200" cy="228600"/>
          </a:xfrm>
          <a:prstGeom prst="rect">
            <a:avLst/>
          </a:prstGeom>
          <a:noFill/>
        </p:spPr>
        <p:txBody>
          <a:bodyPr wrap="none" lIns="0" tIns="0" rIns="0" rtlCol="0">
            <a:spAutoFit/>
          </a:bodyPr>
          <a:lstStyle/>
          <a:p>
            <a:pPr>
              <a:lnSpc>
                <a:spcPts val="1800"/>
              </a:lnSpc>
            </a:pPr>
            <a:r>
              <a:rPr lang="en-US" altLang="zh-CN" sz="1405" b="1" dirty="0">
                <a:solidFill>
                  <a:srgbClr val="FFFFFF"/>
                </a:solidFill>
                <a:latin typeface="微软雅黑" panose="020B0503020204020204" charset="-122"/>
                <a:cs typeface="微软雅黑" panose="020B0503020204020204" charset="-122"/>
              </a:rPr>
              <a:t>二胎政策放开，2016年</a:t>
            </a:r>
            <a:r>
              <a:rPr lang="en-US" altLang="zh-CN" sz="1405" b="1" dirty="0">
                <a:solidFill>
                  <a:srgbClr val="F95738"/>
                </a:solidFill>
                <a:latin typeface="微软雅黑" panose="020B0503020204020204" charset="-122"/>
                <a:cs typeface="微软雅黑" panose="020B0503020204020204" charset="-122"/>
              </a:rPr>
              <a:t>新生儿</a:t>
            </a:r>
            <a:r>
              <a:rPr lang="en-US" altLang="zh-CN" sz="1405" b="1" dirty="0">
                <a:solidFill>
                  <a:srgbClr val="FFFFFF"/>
                </a:solidFill>
                <a:latin typeface="微软雅黑" panose="020B0503020204020204" charset="-122"/>
                <a:cs typeface="微软雅黑" panose="020B0503020204020204" charset="-122"/>
              </a:rPr>
              <a:t>同比</a:t>
            </a:r>
            <a:r>
              <a:rPr lang="en-US" altLang="zh-CN" sz="1405" b="1" dirty="0">
                <a:solidFill>
                  <a:srgbClr val="F95738"/>
                </a:solidFill>
                <a:latin typeface="微软雅黑" panose="020B0503020204020204" charset="-122"/>
                <a:cs typeface="微软雅黑" panose="020B0503020204020204" charset="-122"/>
              </a:rPr>
              <a:t>增长8%</a:t>
            </a:r>
          </a:p>
        </p:txBody>
      </p:sp>
      <p:sp>
        <p:nvSpPr>
          <p:cNvPr id="3" name="Freeform 3"/>
          <p:cNvSpPr/>
          <p:nvPr/>
        </p:nvSpPr>
        <p:spPr>
          <a:xfrm>
            <a:off x="514350" y="1158875"/>
            <a:ext cx="359410" cy="33909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1387475" y="3312160"/>
            <a:ext cx="2885440" cy="276225"/>
          </a:xfrm>
          <a:prstGeom prst="rect">
            <a:avLst/>
          </a:prstGeom>
          <a:noFill/>
        </p:spPr>
        <p:txBody>
          <a:bodyPr wrap="none" lIns="0" tIns="0" rIns="0" rtlCol="0">
            <a:spAutoFit/>
          </a:bodyPr>
          <a:lstStyle/>
          <a:p>
            <a:pPr algn="l">
              <a:lnSpc>
                <a:spcPts val="1800"/>
              </a:lnSpc>
            </a:pPr>
            <a:r>
              <a:rPr lang="en-US" altLang="zh-CN" sz="1405" b="1" dirty="0">
                <a:solidFill>
                  <a:srgbClr val="FFFFFF"/>
                </a:solidFill>
                <a:latin typeface="微软雅黑" panose="020B0503020204020204" charset="-122"/>
                <a:cs typeface="微软雅黑" panose="020B0503020204020204" charset="-122"/>
                <a:sym typeface="+mn-ea"/>
              </a:rPr>
              <a:t>箱包呈</a:t>
            </a:r>
            <a:r>
              <a:rPr lang="en-US" altLang="zh-CN" sz="1405" b="1" dirty="0">
                <a:solidFill>
                  <a:srgbClr val="F95738"/>
                </a:solidFill>
                <a:latin typeface="微软雅黑" panose="020B0503020204020204" charset="-122"/>
                <a:cs typeface="微软雅黑" panose="020B0503020204020204" charset="-122"/>
                <a:sym typeface="+mn-ea"/>
              </a:rPr>
              <a:t>集群</a:t>
            </a:r>
            <a:r>
              <a:rPr lang="en-US" altLang="zh-CN" sz="1405" b="1" dirty="0">
                <a:solidFill>
                  <a:srgbClr val="FFFFFF"/>
                </a:solidFill>
                <a:latin typeface="微软雅黑" panose="020B0503020204020204" charset="-122"/>
                <a:cs typeface="微软雅黑" panose="020B0503020204020204" charset="-122"/>
                <a:sym typeface="+mn-ea"/>
              </a:rPr>
              <a:t>趋势，企业量多但</a:t>
            </a:r>
            <a:r>
              <a:rPr lang="en-US" altLang="zh-CN" sz="1405" b="1" dirty="0">
                <a:solidFill>
                  <a:srgbClr val="F95738"/>
                </a:solidFill>
                <a:latin typeface="微软雅黑" panose="020B0503020204020204" charset="-122"/>
                <a:cs typeface="微软雅黑" panose="020B0503020204020204" charset="-122"/>
                <a:sym typeface="+mn-ea"/>
              </a:rPr>
              <a:t>规模小</a:t>
            </a:r>
            <a:endParaRPr lang="en-US" altLang="zh-CN" sz="1405" b="1" dirty="0">
              <a:solidFill>
                <a:srgbClr val="F95738"/>
              </a:solidFill>
              <a:latin typeface="微软雅黑" panose="020B0503020204020204" charset="-122"/>
              <a:cs typeface="微软雅黑" panose="020B0503020204020204" charset="-122"/>
            </a:endParaRPr>
          </a:p>
        </p:txBody>
      </p:sp>
      <p:sp>
        <p:nvSpPr>
          <p:cNvPr id="4" name="TextBox 1"/>
          <p:cNvSpPr txBox="1"/>
          <p:nvPr/>
        </p:nvSpPr>
        <p:spPr>
          <a:xfrm>
            <a:off x="1387475" y="3638550"/>
            <a:ext cx="2705100" cy="276225"/>
          </a:xfrm>
          <a:prstGeom prst="rect">
            <a:avLst/>
          </a:prstGeom>
          <a:noFill/>
        </p:spPr>
        <p:txBody>
          <a:bodyPr wrap="none" lIns="0" tIns="0" rIns="0" rtlCol="0">
            <a:spAutoFit/>
          </a:bodyPr>
          <a:lstStyle/>
          <a:p>
            <a:pPr algn="l">
              <a:lnSpc>
                <a:spcPts val="1800"/>
              </a:lnSpc>
            </a:pPr>
            <a:r>
              <a:rPr lang="en-US" altLang="zh-CN" sz="1405" b="1" dirty="0">
                <a:solidFill>
                  <a:srgbClr val="FFFFFF"/>
                </a:solidFill>
                <a:latin typeface="微软雅黑" panose="020B0503020204020204" charset="-122"/>
                <a:cs typeface="微软雅黑" panose="020B0503020204020204" charset="-122"/>
                <a:sym typeface="+mn-ea"/>
              </a:rPr>
              <a:t>假冒产品泛滥，</a:t>
            </a:r>
            <a:r>
              <a:rPr lang="en-US" altLang="zh-CN" sz="1405" b="1" dirty="0">
                <a:solidFill>
                  <a:srgbClr val="F95738"/>
                </a:solidFill>
                <a:latin typeface="微软雅黑" panose="020B0503020204020204" charset="-122"/>
                <a:cs typeface="微软雅黑" panose="020B0503020204020204" charset="-122"/>
                <a:sym typeface="+mn-ea"/>
              </a:rPr>
              <a:t>知识产权意识淡薄</a:t>
            </a:r>
            <a:endParaRPr lang="en-US" altLang="zh-CN" sz="1405" b="1" dirty="0">
              <a:solidFill>
                <a:srgbClr val="F95738"/>
              </a:solidFill>
              <a:latin typeface="微软雅黑" panose="020B0503020204020204" charset="-122"/>
              <a:cs typeface="微软雅黑" panose="020B0503020204020204" charset="-122"/>
            </a:endParaRPr>
          </a:p>
        </p:txBody>
      </p:sp>
      <p:sp>
        <p:nvSpPr>
          <p:cNvPr id="5" name="TextBox 1"/>
          <p:cNvSpPr txBox="1"/>
          <p:nvPr/>
        </p:nvSpPr>
        <p:spPr>
          <a:xfrm>
            <a:off x="1387475" y="3969385"/>
            <a:ext cx="2885440" cy="276225"/>
          </a:xfrm>
          <a:prstGeom prst="rect">
            <a:avLst/>
          </a:prstGeom>
          <a:noFill/>
        </p:spPr>
        <p:txBody>
          <a:bodyPr wrap="none" lIns="0" tIns="0" rIns="0" rtlCol="0">
            <a:spAutoFit/>
          </a:bodyPr>
          <a:lstStyle/>
          <a:p>
            <a:pPr algn="l">
              <a:lnSpc>
                <a:spcPts val="1800"/>
              </a:lnSpc>
            </a:pPr>
            <a:r>
              <a:rPr lang="en-US" altLang="zh-CN" sz="1405" b="1" dirty="0">
                <a:solidFill>
                  <a:srgbClr val="FFFFFF"/>
                </a:solidFill>
                <a:latin typeface="微软雅黑" panose="020B0503020204020204" charset="-122"/>
                <a:cs typeface="微软雅黑" panose="020B0503020204020204" charset="-122"/>
                <a:sym typeface="+mn-ea"/>
              </a:rPr>
              <a:t>缺</a:t>
            </a:r>
            <a:r>
              <a:rPr lang="en-US" altLang="zh-CN" sz="1405" b="1" dirty="0">
                <a:solidFill>
                  <a:srgbClr val="F95738"/>
                </a:solidFill>
                <a:latin typeface="微软雅黑" panose="020B0503020204020204" charset="-122"/>
                <a:cs typeface="微软雅黑" panose="020B0503020204020204" charset="-122"/>
                <a:sym typeface="+mn-ea"/>
              </a:rPr>
              <a:t>品牌</a:t>
            </a:r>
            <a:r>
              <a:rPr lang="en-US" altLang="zh-CN" sz="1405" b="1" dirty="0">
                <a:solidFill>
                  <a:srgbClr val="FFFFFF"/>
                </a:solidFill>
                <a:latin typeface="微软雅黑" panose="020B0503020204020204" charset="-122"/>
                <a:cs typeface="微软雅黑" panose="020B0503020204020204" charset="-122"/>
                <a:sym typeface="+mn-ea"/>
              </a:rPr>
              <a:t>意识，</a:t>
            </a:r>
            <a:r>
              <a:rPr lang="en-US" altLang="zh-CN" sz="1405" b="1" dirty="0">
                <a:solidFill>
                  <a:srgbClr val="F95738"/>
                </a:solidFill>
                <a:latin typeface="微软雅黑" panose="020B0503020204020204" charset="-122"/>
                <a:cs typeface="微软雅黑" panose="020B0503020204020204" charset="-122"/>
                <a:sym typeface="+mn-ea"/>
              </a:rPr>
              <a:t>低层次同质化</a:t>
            </a:r>
            <a:r>
              <a:rPr lang="en-US" altLang="zh-CN" sz="1405" b="1" dirty="0">
                <a:solidFill>
                  <a:srgbClr val="FFFFFF"/>
                </a:solidFill>
                <a:latin typeface="微软雅黑" panose="020B0503020204020204" charset="-122"/>
                <a:cs typeface="微软雅黑" panose="020B0503020204020204" charset="-122"/>
                <a:sym typeface="+mn-ea"/>
              </a:rPr>
              <a:t>竞争严重</a:t>
            </a:r>
            <a:endParaRPr lang="en-US" altLang="zh-CN" sz="1405" b="1" dirty="0">
              <a:solidFill>
                <a:srgbClr val="F95738"/>
              </a:solidFill>
              <a:latin typeface="微软雅黑" panose="020B0503020204020204" charset="-122"/>
              <a:cs typeface="微软雅黑" panose="020B0503020204020204" charset="-122"/>
            </a:endParaRPr>
          </a:p>
        </p:txBody>
      </p:sp>
      <p:sp>
        <p:nvSpPr>
          <p:cNvPr id="7" name="TextBox 1"/>
          <p:cNvSpPr txBox="1"/>
          <p:nvPr/>
        </p:nvSpPr>
        <p:spPr>
          <a:xfrm>
            <a:off x="1387475" y="4245610"/>
            <a:ext cx="1470025" cy="379095"/>
          </a:xfrm>
          <a:prstGeom prst="rect">
            <a:avLst/>
          </a:prstGeom>
          <a:noFill/>
        </p:spPr>
        <p:txBody>
          <a:bodyPr wrap="square" lIns="0" tIns="0" rIns="0" rtlCol="0">
            <a:spAutoFit/>
          </a:bodyPr>
          <a:lstStyle/>
          <a:p>
            <a:pPr algn="l">
              <a:lnSpc>
                <a:spcPts val="2600"/>
              </a:lnSpc>
            </a:pPr>
            <a:r>
              <a:rPr lang="en-US" altLang="zh-CN" sz="1405" b="1" dirty="0">
                <a:solidFill>
                  <a:srgbClr val="FFFFFF"/>
                </a:solidFill>
                <a:latin typeface="微软雅黑" panose="020B0503020204020204" charset="-122"/>
                <a:cs typeface="微软雅黑" panose="020B0503020204020204" charset="-122"/>
                <a:sym typeface="+mn-ea"/>
              </a:rPr>
              <a:t>产品</a:t>
            </a:r>
            <a:r>
              <a:rPr lang="en-US" altLang="zh-CN" sz="1405" b="1" dirty="0">
                <a:solidFill>
                  <a:srgbClr val="F95738"/>
                </a:solidFill>
                <a:latin typeface="微软雅黑" panose="020B0503020204020204" charset="-122"/>
                <a:cs typeface="微软雅黑" panose="020B0503020204020204" charset="-122"/>
                <a:sym typeface="+mn-ea"/>
              </a:rPr>
              <a:t>设计能力弱</a:t>
            </a:r>
            <a:endParaRPr lang="en-US" altLang="zh-CN" sz="1405" b="1" dirty="0">
              <a:solidFill>
                <a:srgbClr val="F95738"/>
              </a:solidFill>
              <a:latin typeface="微软雅黑" panose="020B0503020204020204" charset="-122"/>
              <a:cs typeface="微软雅黑" panose="020B0503020204020204" charset="-122"/>
            </a:endParaRPr>
          </a:p>
        </p:txBody>
      </p:sp>
      <p:sp>
        <p:nvSpPr>
          <p:cNvPr id="9" name="Freeform 3"/>
          <p:cNvSpPr/>
          <p:nvPr/>
        </p:nvSpPr>
        <p:spPr>
          <a:xfrm>
            <a:off x="874521" y="2675509"/>
            <a:ext cx="188976" cy="184403"/>
          </a:xfrm>
          <a:custGeom>
            <a:avLst/>
            <a:gdLst>
              <a:gd name="connsiteX0" fmla="*/ 0 w 188976"/>
              <a:gd name="connsiteY0" fmla="*/ 92201 h 184403"/>
              <a:gd name="connsiteX1" fmla="*/ 94488 w 188976"/>
              <a:gd name="connsiteY1" fmla="*/ 0 h 184403"/>
              <a:gd name="connsiteX2" fmla="*/ 188976 w 188976"/>
              <a:gd name="connsiteY2" fmla="*/ 92201 h 184403"/>
              <a:gd name="connsiteX3" fmla="*/ 94488 w 188976"/>
              <a:gd name="connsiteY3" fmla="*/ 184403 h 184403"/>
              <a:gd name="connsiteX4" fmla="*/ 0 w 188976"/>
              <a:gd name="connsiteY4" fmla="*/ 92201 h 18440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4403">
                <a:moveTo>
                  <a:pt x="0" y="92201"/>
                </a:moveTo>
                <a:cubicBezTo>
                  <a:pt x="0" y="41275"/>
                  <a:pt x="42303" y="0"/>
                  <a:pt x="94488" y="0"/>
                </a:cubicBezTo>
                <a:cubicBezTo>
                  <a:pt x="146672" y="0"/>
                  <a:pt x="188976" y="41275"/>
                  <a:pt x="188976" y="92201"/>
                </a:cubicBezTo>
                <a:cubicBezTo>
                  <a:pt x="188976" y="143128"/>
                  <a:pt x="146672" y="184403"/>
                  <a:pt x="94488" y="184403"/>
                </a:cubicBezTo>
                <a:cubicBezTo>
                  <a:pt x="42303" y="184403"/>
                  <a:pt x="0" y="143128"/>
                  <a:pt x="0" y="92201"/>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1"/>
          <p:cNvSpPr txBox="1"/>
          <p:nvPr/>
        </p:nvSpPr>
        <p:spPr>
          <a:xfrm>
            <a:off x="1388110" y="2667000"/>
            <a:ext cx="5410200" cy="276225"/>
          </a:xfrm>
          <a:prstGeom prst="rect">
            <a:avLst/>
          </a:prstGeom>
          <a:noFill/>
        </p:spPr>
        <p:txBody>
          <a:bodyPr wrap="none" lIns="0" tIns="0" rIns="0" rtlCol="0">
            <a:spAutoFit/>
          </a:bodyPr>
          <a:lstStyle/>
          <a:p>
            <a:pPr algn="l">
              <a:lnSpc>
                <a:spcPts val="1800"/>
              </a:lnSpc>
            </a:pPr>
            <a:r>
              <a:rPr lang="zh-CN" altLang="en-US" sz="1405" b="1" dirty="0">
                <a:solidFill>
                  <a:srgbClr val="FFFFFF"/>
                </a:solidFill>
                <a:latin typeface="微软雅黑" panose="020B0503020204020204" charset="-122"/>
                <a:cs typeface="微软雅黑" panose="020B0503020204020204" charset="-122"/>
                <a:sym typeface="+mn-ea"/>
              </a:rPr>
              <a:t>社会</a:t>
            </a:r>
            <a:r>
              <a:rPr lang="zh-CN" altLang="en-US" sz="1405" b="1" dirty="0">
                <a:solidFill>
                  <a:srgbClr val="F95738"/>
                </a:solidFill>
                <a:latin typeface="微软雅黑" panose="020B0503020204020204" charset="-122"/>
                <a:cs typeface="微软雅黑" panose="020B0503020204020204" charset="-122"/>
                <a:sym typeface="+mn-ea"/>
              </a:rPr>
              <a:t>发展</a:t>
            </a:r>
            <a:r>
              <a:rPr lang="zh-CN" altLang="en-US" sz="1405" b="1" dirty="0">
                <a:solidFill>
                  <a:srgbClr val="FFFFFF"/>
                </a:solidFill>
                <a:latin typeface="微软雅黑" panose="020B0503020204020204" charset="-122"/>
                <a:cs typeface="微软雅黑" panose="020B0503020204020204" charset="-122"/>
                <a:sym typeface="+mn-ea"/>
              </a:rPr>
              <a:t>迅速，群众</a:t>
            </a:r>
            <a:r>
              <a:rPr lang="zh-CN" altLang="en-US" sz="1405" b="1" dirty="0">
                <a:solidFill>
                  <a:srgbClr val="F95738"/>
                </a:solidFill>
                <a:latin typeface="微软雅黑" panose="020B0503020204020204" charset="-122"/>
                <a:cs typeface="微软雅黑" panose="020B0503020204020204" charset="-122"/>
                <a:sym typeface="+mn-ea"/>
              </a:rPr>
              <a:t>生活水平</a:t>
            </a:r>
            <a:r>
              <a:rPr lang="zh-CN" altLang="en-US" sz="1405" b="1" dirty="0">
                <a:solidFill>
                  <a:srgbClr val="FFFFFF"/>
                </a:solidFill>
                <a:latin typeface="微软雅黑" panose="020B0503020204020204" charset="-122"/>
                <a:cs typeface="微软雅黑" panose="020B0503020204020204" charset="-122"/>
                <a:sym typeface="+mn-ea"/>
              </a:rPr>
              <a:t>提高，交通发达且便利，</a:t>
            </a:r>
            <a:r>
              <a:rPr lang="zh-CN" altLang="en-US" sz="1405" b="1" dirty="0">
                <a:solidFill>
                  <a:srgbClr val="F95738"/>
                </a:solidFill>
                <a:latin typeface="微软雅黑" panose="020B0503020204020204" charset="-122"/>
                <a:cs typeface="微软雅黑" panose="020B0503020204020204" charset="-122"/>
                <a:sym typeface="+mn-ea"/>
              </a:rPr>
              <a:t>出行意愿</a:t>
            </a:r>
            <a:r>
              <a:rPr lang="zh-CN" altLang="en-US" sz="1405" b="1" dirty="0">
                <a:solidFill>
                  <a:srgbClr val="FFFFFF"/>
                </a:solidFill>
                <a:latin typeface="微软雅黑" panose="020B0503020204020204" charset="-122"/>
                <a:cs typeface="微软雅黑" panose="020B0503020204020204" charset="-122"/>
                <a:sym typeface="+mn-ea"/>
              </a:rPr>
              <a:t>热烈</a:t>
            </a:r>
          </a:p>
        </p:txBody>
      </p:sp>
      <p:sp>
        <p:nvSpPr>
          <p:cNvPr id="17" name="Freeform 3"/>
          <p:cNvSpPr/>
          <p:nvPr/>
        </p:nvSpPr>
        <p:spPr>
          <a:xfrm>
            <a:off x="874521" y="2994279"/>
            <a:ext cx="188976" cy="184403"/>
          </a:xfrm>
          <a:custGeom>
            <a:avLst/>
            <a:gdLst>
              <a:gd name="connsiteX0" fmla="*/ 0 w 188976"/>
              <a:gd name="connsiteY0" fmla="*/ 92201 h 184403"/>
              <a:gd name="connsiteX1" fmla="*/ 94488 w 188976"/>
              <a:gd name="connsiteY1" fmla="*/ 0 h 184403"/>
              <a:gd name="connsiteX2" fmla="*/ 188976 w 188976"/>
              <a:gd name="connsiteY2" fmla="*/ 92201 h 184403"/>
              <a:gd name="connsiteX3" fmla="*/ 94488 w 188976"/>
              <a:gd name="connsiteY3" fmla="*/ 184403 h 184403"/>
              <a:gd name="connsiteX4" fmla="*/ 0 w 188976"/>
              <a:gd name="connsiteY4" fmla="*/ 92201 h 184403"/>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4403">
                <a:moveTo>
                  <a:pt x="0" y="92201"/>
                </a:moveTo>
                <a:cubicBezTo>
                  <a:pt x="0" y="41275"/>
                  <a:pt x="42303" y="0"/>
                  <a:pt x="94488" y="0"/>
                </a:cubicBezTo>
                <a:cubicBezTo>
                  <a:pt x="146672" y="0"/>
                  <a:pt x="188976" y="41275"/>
                  <a:pt x="188976" y="92201"/>
                </a:cubicBezTo>
                <a:cubicBezTo>
                  <a:pt x="188976" y="143128"/>
                  <a:pt x="146672" y="184403"/>
                  <a:pt x="94488" y="184403"/>
                </a:cubicBezTo>
                <a:cubicBezTo>
                  <a:pt x="42303" y="184403"/>
                  <a:pt x="0" y="143128"/>
                  <a:pt x="0" y="92201"/>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TextBox 1"/>
          <p:cNvSpPr txBox="1"/>
          <p:nvPr/>
        </p:nvSpPr>
        <p:spPr>
          <a:xfrm>
            <a:off x="1388110" y="2985770"/>
            <a:ext cx="1803400" cy="276225"/>
          </a:xfrm>
          <a:prstGeom prst="rect">
            <a:avLst/>
          </a:prstGeom>
          <a:noFill/>
        </p:spPr>
        <p:txBody>
          <a:bodyPr wrap="none" lIns="0" tIns="0" rIns="0" rtlCol="0">
            <a:spAutoFit/>
          </a:bodyPr>
          <a:lstStyle/>
          <a:p>
            <a:pPr algn="l">
              <a:lnSpc>
                <a:spcPts val="1800"/>
              </a:lnSpc>
            </a:pPr>
            <a:r>
              <a:rPr lang="zh-CN" altLang="en-US" sz="1405" b="1" dirty="0">
                <a:solidFill>
                  <a:srgbClr val="FFFFFF"/>
                </a:solidFill>
                <a:latin typeface="微软雅黑" panose="020B0503020204020204" charset="-122"/>
                <a:cs typeface="微软雅黑" panose="020B0503020204020204" charset="-122"/>
                <a:sym typeface="+mn-ea"/>
              </a:rPr>
              <a:t>企业</a:t>
            </a:r>
            <a:r>
              <a:rPr lang="zh-CN" altLang="en-US" sz="1405" b="1" dirty="0">
                <a:solidFill>
                  <a:srgbClr val="F95738"/>
                </a:solidFill>
                <a:latin typeface="微软雅黑" panose="020B0503020204020204" charset="-122"/>
                <a:cs typeface="微软雅黑" panose="020B0503020204020204" charset="-122"/>
              </a:rPr>
              <a:t>跨行合作</a:t>
            </a:r>
            <a:r>
              <a:rPr lang="zh-CN" altLang="en-US" sz="1405" b="1" dirty="0">
                <a:solidFill>
                  <a:srgbClr val="FFFFFF"/>
                </a:solidFill>
                <a:latin typeface="微软雅黑" panose="020B0503020204020204" charset="-122"/>
                <a:cs typeface="微软雅黑" panose="020B0503020204020204" charset="-122"/>
                <a:sym typeface="+mn-ea"/>
              </a:rPr>
              <a:t>渐趋主流</a:t>
            </a:r>
          </a:p>
        </p:txBody>
      </p:sp>
      <p:pic>
        <p:nvPicPr>
          <p:cNvPr id="32" name="图片 31" descr="LOGO01"/>
          <p:cNvPicPr>
            <a:picLocks noChangeAspect="1"/>
          </p:cNvPicPr>
          <p:nvPr/>
        </p:nvPicPr>
        <p:blipFill>
          <a:blip r:embed="rId5"/>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ppt_x"/>
                                          </p:val>
                                        </p:tav>
                                        <p:tav tm="100000">
                                          <p:val>
                                            <p:strVal val="#ppt_x"/>
                                          </p:val>
                                        </p:tav>
                                      </p:tavLst>
                                    </p:anim>
                                    <p:anim calcmode="lin" valueType="num">
                                      <p:cBhvr additive="base">
                                        <p:cTn id="58" dur="500" fill="hold"/>
                                        <p:tgtEl>
                                          <p:spTgt spid="11"/>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ppt_x"/>
                                          </p:val>
                                        </p:tav>
                                        <p:tav tm="100000">
                                          <p:val>
                                            <p:strVal val="#ppt_x"/>
                                          </p:val>
                                        </p:tav>
                                      </p:tavLst>
                                    </p:anim>
                                    <p:anim calcmode="lin" valueType="num">
                                      <p:cBhvr additive="base">
                                        <p:cTn id="6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additive="base">
                                        <p:cTn id="67" dur="500" fill="hold"/>
                                        <p:tgtEl>
                                          <p:spTgt spid="12"/>
                                        </p:tgtEl>
                                        <p:attrNameLst>
                                          <p:attrName>ppt_x</p:attrName>
                                        </p:attrNameLst>
                                      </p:cBhvr>
                                      <p:tavLst>
                                        <p:tav tm="0">
                                          <p:val>
                                            <p:strVal val="#ppt_x"/>
                                          </p:val>
                                        </p:tav>
                                        <p:tav tm="100000">
                                          <p:val>
                                            <p:strVal val="#ppt_x"/>
                                          </p:val>
                                        </p:tav>
                                      </p:tavLst>
                                    </p:anim>
                                    <p:anim calcmode="lin" valueType="num">
                                      <p:cBhvr additive="base">
                                        <p:cTn id="68" dur="500" fill="hold"/>
                                        <p:tgtEl>
                                          <p:spTgt spid="1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15"/>
                                        </p:tgtEl>
                                        <p:attrNameLst>
                                          <p:attrName>style.visibility</p:attrName>
                                        </p:attrNameLst>
                                      </p:cBhvr>
                                      <p:to>
                                        <p:strVal val="visible"/>
                                      </p:to>
                                    </p:set>
                                    <p:anim calcmode="lin" valueType="num">
                                      <p:cBhvr additive="base">
                                        <p:cTn id="77" dur="500" fill="hold"/>
                                        <p:tgtEl>
                                          <p:spTgt spid="15"/>
                                        </p:tgtEl>
                                        <p:attrNameLst>
                                          <p:attrName>ppt_x</p:attrName>
                                        </p:attrNameLst>
                                      </p:cBhvr>
                                      <p:tavLst>
                                        <p:tav tm="0">
                                          <p:val>
                                            <p:strVal val="#ppt_x"/>
                                          </p:val>
                                        </p:tav>
                                        <p:tav tm="100000">
                                          <p:val>
                                            <p:strVal val="#ppt_x"/>
                                          </p:val>
                                        </p:tav>
                                      </p:tavLst>
                                    </p:anim>
                                    <p:anim calcmode="lin" valueType="num">
                                      <p:cBhvr additive="base">
                                        <p:cTn id="78" dur="500" fill="hold"/>
                                        <p:tgtEl>
                                          <p:spTgt spid="1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7"/>
                                        </p:tgtEl>
                                        <p:attrNameLst>
                                          <p:attrName>style.visibility</p:attrName>
                                        </p:attrNameLst>
                                      </p:cBhvr>
                                      <p:to>
                                        <p:strVal val="visible"/>
                                      </p:to>
                                    </p:set>
                                    <p:anim calcmode="lin" valueType="num">
                                      <p:cBhvr additive="base">
                                        <p:cTn id="81" dur="500" fill="hold"/>
                                        <p:tgtEl>
                                          <p:spTgt spid="7"/>
                                        </p:tgtEl>
                                        <p:attrNameLst>
                                          <p:attrName>ppt_x</p:attrName>
                                        </p:attrNameLst>
                                      </p:cBhvr>
                                      <p:tavLst>
                                        <p:tav tm="0">
                                          <p:val>
                                            <p:strVal val="#ppt_x"/>
                                          </p:val>
                                        </p:tav>
                                        <p:tav tm="100000">
                                          <p:val>
                                            <p:strVal val="#ppt_x"/>
                                          </p:val>
                                        </p:tav>
                                      </p:tavLst>
                                    </p:anim>
                                    <p:anim calcmode="lin" valueType="num">
                                      <p:cBhvr additive="base">
                                        <p:cTn id="8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1" grpId="0" animBg="1"/>
      <p:bldP spid="12" grpId="0" animBg="1"/>
      <p:bldP spid="15" grpId="0" animBg="1"/>
      <p:bldP spid="16" grpId="0" animBg="1"/>
      <p:bldP spid="21" grpId="0"/>
      <p:bldP spid="23" grpId="0"/>
      <p:bldP spid="2" grpId="0"/>
      <p:bldP spid="4" grpId="0"/>
      <p:bldP spid="5" grpId="0"/>
      <p:bldP spid="7" grpId="0"/>
      <p:bldP spid="9" grpId="0" animBg="1"/>
      <p:bldP spid="10" grpId="0"/>
      <p:bldP spid="17" grpId="0" animBg="1"/>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中间的内容"/>
          <p:cNvPicPr>
            <a:picLocks noChangeAspect="1"/>
          </p:cNvPicPr>
          <p:nvPr/>
        </p:nvPicPr>
        <p:blipFill>
          <a:blip r:embed="rId3"/>
          <a:stretch>
            <a:fillRect/>
          </a:stretch>
        </p:blipFill>
        <p:spPr>
          <a:xfrm>
            <a:off x="2638743" y="1998980"/>
            <a:ext cx="4018915" cy="1574800"/>
          </a:xfrm>
          <a:prstGeom prst="rect">
            <a:avLst/>
          </a:prstGeom>
        </p:spPr>
      </p:pic>
      <p:pic>
        <p:nvPicPr>
          <p:cNvPr id="5" name="图片 4" descr="目录板"/>
          <p:cNvPicPr>
            <a:picLocks noChangeAspect="1"/>
          </p:cNvPicPr>
          <p:nvPr/>
        </p:nvPicPr>
        <p:blipFill>
          <a:blip r:embed="rId4"/>
          <a:stretch>
            <a:fillRect/>
          </a:stretch>
        </p:blipFill>
        <p:spPr>
          <a:xfrm>
            <a:off x="508635" y="1270"/>
            <a:ext cx="1222375" cy="2173605"/>
          </a:xfrm>
          <a:prstGeom prst="rect">
            <a:avLst/>
          </a:prstGeom>
        </p:spPr>
      </p:pic>
      <p:sp>
        <p:nvSpPr>
          <p:cNvPr id="18" name="文本框 17"/>
          <p:cNvSpPr txBox="1"/>
          <p:nvPr/>
        </p:nvSpPr>
        <p:spPr>
          <a:xfrm>
            <a:off x="3382645" y="2461895"/>
            <a:ext cx="3020060" cy="460375"/>
          </a:xfrm>
          <a:prstGeom prst="rect">
            <a:avLst/>
          </a:prstGeom>
          <a:noFill/>
        </p:spPr>
        <p:txBody>
          <a:bodyPr wrap="square" rtlCol="0">
            <a:spAutoFit/>
          </a:bodyPr>
          <a:lstStyle/>
          <a:p>
            <a:r>
              <a:rPr lang="zh-CN" altLang="en-US" sz="2400" b="1">
                <a:solidFill>
                  <a:srgbClr val="F4D35E"/>
                </a:solidFill>
                <a:latin typeface="微软雅黑" panose="020B0503020204020204" charset="-122"/>
                <a:ea typeface="微软雅黑" panose="020B0503020204020204" charset="-122"/>
              </a:rPr>
              <a:t>商业模式与实施方案</a:t>
            </a:r>
          </a:p>
        </p:txBody>
      </p:sp>
      <p:sp>
        <p:nvSpPr>
          <p:cNvPr id="6" name="文本框 5"/>
          <p:cNvSpPr txBox="1"/>
          <p:nvPr/>
        </p:nvSpPr>
        <p:spPr>
          <a:xfrm>
            <a:off x="769620" y="1167130"/>
            <a:ext cx="803910" cy="583565"/>
          </a:xfrm>
          <a:prstGeom prst="rect">
            <a:avLst/>
          </a:prstGeom>
          <a:noFill/>
        </p:spPr>
        <p:txBody>
          <a:bodyPr wrap="square" rtlCol="0">
            <a:spAutoFit/>
          </a:bodyPr>
          <a:lstStyle/>
          <a:p>
            <a:r>
              <a:rPr lang="en-US" altLang="zh-CN" sz="3200" b="1">
                <a:solidFill>
                  <a:srgbClr val="F4D35E"/>
                </a:solidFill>
                <a:latin typeface="微软雅黑" panose="020B0503020204020204" charset="-122"/>
                <a:ea typeface="微软雅黑" panose="020B0503020204020204" charset="-122"/>
              </a:rPr>
              <a:t>04</a:t>
            </a:r>
          </a:p>
        </p:txBody>
      </p:sp>
      <p:sp>
        <p:nvSpPr>
          <p:cNvPr id="7" name="矩形 6"/>
          <p:cNvSpPr/>
          <p:nvPr/>
        </p:nvSpPr>
        <p:spPr>
          <a:xfrm>
            <a:off x="3425190" y="3009900"/>
            <a:ext cx="2731135" cy="254635"/>
          </a:xfrm>
          <a:prstGeom prst="rect">
            <a:avLst/>
          </a:prstGeom>
          <a:noFill/>
          <a:ln w="6350">
            <a:solidFill>
              <a:srgbClr val="F4D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69335" y="3009900"/>
            <a:ext cx="2443480" cy="245110"/>
          </a:xfrm>
          <a:prstGeom prst="rect">
            <a:avLst/>
          </a:prstGeom>
          <a:noFill/>
        </p:spPr>
        <p:txBody>
          <a:bodyPr wrap="square" rtlCol="0">
            <a:spAutoFit/>
          </a:bodyPr>
          <a:lstStyle/>
          <a:p>
            <a:pPr algn="ctr"/>
            <a:r>
              <a:rPr lang="zh-CN" altLang="en-US" sz="1000">
                <a:solidFill>
                  <a:srgbClr val="F4D35E"/>
                </a:solidFill>
                <a:latin typeface="微软雅黑" panose="020B0503020204020204" charset="-122"/>
                <a:ea typeface="微软雅黑" panose="020B0503020204020204" charset="-122"/>
              </a:rPr>
              <a:t>品牌价值、销售模式、营销策划</a:t>
            </a:r>
          </a:p>
        </p:txBody>
      </p:sp>
      <p:sp>
        <p:nvSpPr>
          <p:cNvPr id="2" name=" 2"/>
          <p:cNvSpPr/>
          <p:nvPr/>
        </p:nvSpPr>
        <p:spPr bwMode="auto">
          <a:xfrm>
            <a:off x="2705100" y="2084070"/>
            <a:ext cx="266700" cy="266700"/>
          </a:xfrm>
          <a:custGeom>
            <a:avLst/>
            <a:gdLst>
              <a:gd name="T0" fmla="*/ 1052180 w 1822450"/>
              <a:gd name="T1" fmla="*/ 1891814 h 1912938"/>
              <a:gd name="T2" fmla="*/ 834486 w 1822450"/>
              <a:gd name="T3" fmla="*/ 1843067 h 1912938"/>
              <a:gd name="T4" fmla="*/ 702457 w 1822450"/>
              <a:gd name="T5" fmla="*/ 1904601 h 1912938"/>
              <a:gd name="T6" fmla="*/ 1654740 w 1822450"/>
              <a:gd name="T7" fmla="*/ 1644404 h 1912938"/>
              <a:gd name="T8" fmla="*/ 1553494 w 1822450"/>
              <a:gd name="T9" fmla="*/ 1640423 h 1912938"/>
              <a:gd name="T10" fmla="*/ 1385313 w 1822450"/>
              <a:gd name="T11" fmla="*/ 1639229 h 1912938"/>
              <a:gd name="T12" fmla="*/ 1338497 w 1822450"/>
              <a:gd name="T13" fmla="*/ 1607788 h 1912938"/>
              <a:gd name="T14" fmla="*/ 436229 w 1822450"/>
              <a:gd name="T15" fmla="*/ 1649976 h 1912938"/>
              <a:gd name="T16" fmla="*/ 265376 w 1822450"/>
              <a:gd name="T17" fmla="*/ 1639229 h 1912938"/>
              <a:gd name="T18" fmla="*/ 148309 w 1822450"/>
              <a:gd name="T19" fmla="*/ 1649577 h 1912938"/>
              <a:gd name="T20" fmla="*/ 624432 w 1822450"/>
              <a:gd name="T21" fmla="*/ 1289910 h 1912938"/>
              <a:gd name="T22" fmla="*/ 583933 w 1822450"/>
              <a:gd name="T23" fmla="*/ 1302672 h 1912938"/>
              <a:gd name="T24" fmla="*/ 1245239 w 1822450"/>
              <a:gd name="T25" fmla="*/ 1301091 h 1912938"/>
              <a:gd name="T26" fmla="*/ 1203152 w 1822450"/>
              <a:gd name="T27" fmla="*/ 1281551 h 1912938"/>
              <a:gd name="T28" fmla="*/ 110393 w 1822450"/>
              <a:gd name="T29" fmla="*/ 1147347 h 1912938"/>
              <a:gd name="T30" fmla="*/ 86508 w 1822450"/>
              <a:gd name="T31" fmla="*/ 1182918 h 1912938"/>
              <a:gd name="T32" fmla="*/ 1760008 w 1822450"/>
              <a:gd name="T33" fmla="*/ 1169884 h 1912938"/>
              <a:gd name="T34" fmla="*/ 1709636 w 1822450"/>
              <a:gd name="T35" fmla="*/ 1166651 h 1912938"/>
              <a:gd name="T36" fmla="*/ 366123 w 1822450"/>
              <a:gd name="T37" fmla="*/ 583339 h 1912938"/>
              <a:gd name="T38" fmla="*/ 468306 w 1822450"/>
              <a:gd name="T39" fmla="*/ 1328065 h 1912938"/>
              <a:gd name="T40" fmla="*/ 96264 w 1822450"/>
              <a:gd name="T41" fmla="*/ 768237 h 1912938"/>
              <a:gd name="T42" fmla="*/ 1183 w 1822450"/>
              <a:gd name="T43" fmla="*/ 654059 h 1912938"/>
              <a:gd name="T44" fmla="*/ 1654601 w 1822450"/>
              <a:gd name="T45" fmla="*/ 539486 h 1912938"/>
              <a:gd name="T46" fmla="*/ 1777799 w 1822450"/>
              <a:gd name="T47" fmla="*/ 1076207 h 1912938"/>
              <a:gd name="T48" fmla="*/ 1669211 w 1822450"/>
              <a:gd name="T49" fmla="*/ 1082926 h 1912938"/>
              <a:gd name="T50" fmla="*/ 1379381 w 1822450"/>
              <a:gd name="T51" fmla="*/ 1258406 h 1912938"/>
              <a:gd name="T52" fmla="*/ 1596951 w 1822450"/>
              <a:gd name="T53" fmla="*/ 534744 h 1912938"/>
              <a:gd name="T54" fmla="*/ 1341509 w 1822450"/>
              <a:gd name="T55" fmla="*/ 631970 h 1912938"/>
              <a:gd name="T56" fmla="*/ 1211058 w 1822450"/>
              <a:gd name="T57" fmla="*/ 878592 h 1912938"/>
              <a:gd name="T58" fmla="*/ 913390 w 1822450"/>
              <a:gd name="T59" fmla="*/ 1388436 h 1912938"/>
              <a:gd name="T60" fmla="*/ 620862 w 1822450"/>
              <a:gd name="T61" fmla="*/ 1012575 h 1912938"/>
              <a:gd name="T62" fmla="*/ 490410 w 1822450"/>
              <a:gd name="T63" fmla="*/ 658450 h 1912938"/>
              <a:gd name="T64" fmla="*/ 791239 w 1822450"/>
              <a:gd name="T65" fmla="*/ 477436 h 1912938"/>
              <a:gd name="T66" fmla="*/ 930565 w 1822450"/>
              <a:gd name="T67" fmla="*/ 340686 h 1912938"/>
              <a:gd name="T68" fmla="*/ 1525019 w 1822450"/>
              <a:gd name="T69" fmla="*/ 348987 h 1912938"/>
              <a:gd name="T70" fmla="*/ 1543211 w 1822450"/>
              <a:gd name="T71" fmla="*/ 320925 h 1912938"/>
              <a:gd name="T72" fmla="*/ 361253 w 1822450"/>
              <a:gd name="T73" fmla="*/ 309859 h 1912938"/>
              <a:gd name="T74" fmla="*/ 388900 w 1822450"/>
              <a:gd name="T75" fmla="*/ 340686 h 1912938"/>
              <a:gd name="T76" fmla="*/ 1589483 w 1822450"/>
              <a:gd name="T77" fmla="*/ 183386 h 1912938"/>
              <a:gd name="T78" fmla="*/ 1537279 w 1822450"/>
              <a:gd name="T79" fmla="*/ 257688 h 1912938"/>
              <a:gd name="T80" fmla="*/ 1630219 w 1822450"/>
              <a:gd name="T81" fmla="*/ 376257 h 1912938"/>
              <a:gd name="T82" fmla="*/ 1556658 w 1822450"/>
              <a:gd name="T83" fmla="*/ 503916 h 1912938"/>
              <a:gd name="T84" fmla="*/ 1370381 w 1822450"/>
              <a:gd name="T85" fmla="*/ 446213 h 1912938"/>
              <a:gd name="T86" fmla="*/ 1339928 w 1822450"/>
              <a:gd name="T87" fmla="*/ 311439 h 1912938"/>
              <a:gd name="T88" fmla="*/ 1371963 w 1822450"/>
              <a:gd name="T89" fmla="*/ 194056 h 1912938"/>
              <a:gd name="T90" fmla="*/ 478954 w 1822450"/>
              <a:gd name="T91" fmla="*/ 223304 h 1912938"/>
              <a:gd name="T92" fmla="*/ 457626 w 1822450"/>
              <a:gd name="T93" fmla="*/ 275474 h 1912938"/>
              <a:gd name="T94" fmla="*/ 476585 w 1822450"/>
              <a:gd name="T95" fmla="*/ 405900 h 1912938"/>
              <a:gd name="T96" fmla="*/ 374682 w 1822450"/>
              <a:gd name="T97" fmla="*/ 531187 h 1912938"/>
              <a:gd name="T98" fmla="*/ 206423 w 1822450"/>
              <a:gd name="T99" fmla="*/ 401156 h 1912938"/>
              <a:gd name="T100" fmla="*/ 203659 w 1822450"/>
              <a:gd name="T101" fmla="*/ 280612 h 1912938"/>
              <a:gd name="T102" fmla="*/ 318991 w 1822450"/>
              <a:gd name="T103" fmla="*/ 160462 h 1912938"/>
              <a:gd name="T104" fmla="*/ 951483 w 1822450"/>
              <a:gd name="T105" fmla="*/ 193267 h 1912938"/>
              <a:gd name="T106" fmla="*/ 978320 w 1822450"/>
              <a:gd name="T107" fmla="*/ 240299 h 1912938"/>
              <a:gd name="T108" fmla="*/ 1028839 w 1822450"/>
              <a:gd name="T109" fmla="*/ 19762 h 1912938"/>
              <a:gd name="T110" fmla="*/ 985031 w 1822450"/>
              <a:gd name="T111" fmla="*/ 122916 h 1912938"/>
              <a:gd name="T112" fmla="*/ 1097906 w 1822450"/>
              <a:gd name="T113" fmla="*/ 194847 h 1912938"/>
              <a:gd name="T114" fmla="*/ 1067122 w 1822450"/>
              <a:gd name="T115" fmla="*/ 354520 h 1912938"/>
              <a:gd name="T116" fmla="*/ 893862 w 1822450"/>
              <a:gd name="T117" fmla="*/ 476646 h 1912938"/>
              <a:gd name="T118" fmla="*/ 745465 w 1822450"/>
              <a:gd name="T119" fmla="*/ 315392 h 1912938"/>
              <a:gd name="T120" fmla="*/ 746649 w 1822450"/>
              <a:gd name="T121" fmla="*/ 154929 h 1912938"/>
              <a:gd name="T122" fmla="*/ 892678 w 1822450"/>
              <a:gd name="T123" fmla="*/ 3162 h 19129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822450" h="1912938">
                <a:moveTo>
                  <a:pt x="987425" y="1839913"/>
                </a:moveTo>
                <a:lnTo>
                  <a:pt x="1085699" y="1839913"/>
                </a:lnTo>
                <a:lnTo>
                  <a:pt x="1094850" y="1845932"/>
                </a:lnTo>
                <a:lnTo>
                  <a:pt x="1104399" y="1852753"/>
                </a:lnTo>
                <a:lnTo>
                  <a:pt x="1115141" y="1860778"/>
                </a:lnTo>
                <a:lnTo>
                  <a:pt x="1126282" y="1870407"/>
                </a:lnTo>
                <a:lnTo>
                  <a:pt x="1131454" y="1874821"/>
                </a:lnTo>
                <a:lnTo>
                  <a:pt x="1135831" y="1879636"/>
                </a:lnTo>
                <a:lnTo>
                  <a:pt x="1139809" y="1884450"/>
                </a:lnTo>
                <a:lnTo>
                  <a:pt x="1142594" y="1888864"/>
                </a:lnTo>
                <a:lnTo>
                  <a:pt x="1144982" y="1893679"/>
                </a:lnTo>
                <a:lnTo>
                  <a:pt x="1145777" y="1895685"/>
                </a:lnTo>
                <a:lnTo>
                  <a:pt x="1146175" y="1897691"/>
                </a:lnTo>
                <a:lnTo>
                  <a:pt x="1145777" y="1900500"/>
                </a:lnTo>
                <a:lnTo>
                  <a:pt x="1144982" y="1902907"/>
                </a:lnTo>
                <a:lnTo>
                  <a:pt x="1142992" y="1905315"/>
                </a:lnTo>
                <a:lnTo>
                  <a:pt x="1140605" y="1907321"/>
                </a:lnTo>
                <a:lnTo>
                  <a:pt x="1137422" y="1908926"/>
                </a:lnTo>
                <a:lnTo>
                  <a:pt x="1133046" y="1910531"/>
                </a:lnTo>
                <a:lnTo>
                  <a:pt x="1127475" y="1911735"/>
                </a:lnTo>
                <a:lnTo>
                  <a:pt x="1120712" y="1912537"/>
                </a:lnTo>
                <a:lnTo>
                  <a:pt x="1112754" y="1912938"/>
                </a:lnTo>
                <a:lnTo>
                  <a:pt x="1105195" y="1912938"/>
                </a:lnTo>
                <a:lnTo>
                  <a:pt x="1098033" y="1912537"/>
                </a:lnTo>
                <a:lnTo>
                  <a:pt x="1091269" y="1911735"/>
                </a:lnTo>
                <a:lnTo>
                  <a:pt x="1084903" y="1910130"/>
                </a:lnTo>
                <a:lnTo>
                  <a:pt x="1078537" y="1908525"/>
                </a:lnTo>
                <a:lnTo>
                  <a:pt x="1072569" y="1906920"/>
                </a:lnTo>
                <a:lnTo>
                  <a:pt x="1066601" y="1904914"/>
                </a:lnTo>
                <a:lnTo>
                  <a:pt x="1061031" y="1902105"/>
                </a:lnTo>
                <a:lnTo>
                  <a:pt x="1055859" y="1899697"/>
                </a:lnTo>
                <a:lnTo>
                  <a:pt x="1045514" y="1893679"/>
                </a:lnTo>
                <a:lnTo>
                  <a:pt x="1035965" y="1887259"/>
                </a:lnTo>
                <a:lnTo>
                  <a:pt x="1026416" y="1880438"/>
                </a:lnTo>
                <a:lnTo>
                  <a:pt x="1022438" y="1878031"/>
                </a:lnTo>
                <a:lnTo>
                  <a:pt x="1019255" y="1876827"/>
                </a:lnTo>
                <a:lnTo>
                  <a:pt x="1018459" y="1876827"/>
                </a:lnTo>
                <a:lnTo>
                  <a:pt x="1017663" y="1876827"/>
                </a:lnTo>
                <a:lnTo>
                  <a:pt x="1016470" y="1877629"/>
                </a:lnTo>
                <a:lnTo>
                  <a:pt x="1015674" y="1878833"/>
                </a:lnTo>
                <a:lnTo>
                  <a:pt x="1015276" y="1880037"/>
                </a:lnTo>
                <a:lnTo>
                  <a:pt x="1014083" y="1880839"/>
                </a:lnTo>
                <a:lnTo>
                  <a:pt x="1013685" y="1881241"/>
                </a:lnTo>
                <a:lnTo>
                  <a:pt x="1012889" y="1881241"/>
                </a:lnTo>
                <a:lnTo>
                  <a:pt x="1002146" y="1880839"/>
                </a:lnTo>
                <a:lnTo>
                  <a:pt x="995781" y="1880438"/>
                </a:lnTo>
                <a:lnTo>
                  <a:pt x="993393" y="1880037"/>
                </a:lnTo>
                <a:lnTo>
                  <a:pt x="991802" y="1879234"/>
                </a:lnTo>
                <a:lnTo>
                  <a:pt x="989812" y="1870006"/>
                </a:lnTo>
                <a:lnTo>
                  <a:pt x="988619" y="1861580"/>
                </a:lnTo>
                <a:lnTo>
                  <a:pt x="988221" y="1855160"/>
                </a:lnTo>
                <a:lnTo>
                  <a:pt x="988221" y="1850747"/>
                </a:lnTo>
                <a:lnTo>
                  <a:pt x="988221" y="1847136"/>
                </a:lnTo>
                <a:lnTo>
                  <a:pt x="988619" y="1844728"/>
                </a:lnTo>
                <a:lnTo>
                  <a:pt x="989017" y="1843123"/>
                </a:lnTo>
                <a:lnTo>
                  <a:pt x="987425" y="1839913"/>
                </a:lnTo>
                <a:close/>
                <a:moveTo>
                  <a:pt x="739926" y="1839913"/>
                </a:moveTo>
                <a:lnTo>
                  <a:pt x="838200" y="1839913"/>
                </a:lnTo>
                <a:lnTo>
                  <a:pt x="836608" y="1843123"/>
                </a:lnTo>
                <a:lnTo>
                  <a:pt x="837006" y="1844728"/>
                </a:lnTo>
                <a:lnTo>
                  <a:pt x="837404" y="1847136"/>
                </a:lnTo>
                <a:lnTo>
                  <a:pt x="837404" y="1850747"/>
                </a:lnTo>
                <a:lnTo>
                  <a:pt x="837404" y="1855160"/>
                </a:lnTo>
                <a:lnTo>
                  <a:pt x="837006" y="1861580"/>
                </a:lnTo>
                <a:lnTo>
                  <a:pt x="835813" y="1870006"/>
                </a:lnTo>
                <a:lnTo>
                  <a:pt x="833823" y="1879234"/>
                </a:lnTo>
                <a:lnTo>
                  <a:pt x="831834" y="1880037"/>
                </a:lnTo>
                <a:lnTo>
                  <a:pt x="829447" y="1880438"/>
                </a:lnTo>
                <a:lnTo>
                  <a:pt x="823479" y="1880839"/>
                </a:lnTo>
                <a:lnTo>
                  <a:pt x="812338" y="1881241"/>
                </a:lnTo>
                <a:lnTo>
                  <a:pt x="811542" y="1881241"/>
                </a:lnTo>
                <a:lnTo>
                  <a:pt x="810747" y="1880839"/>
                </a:lnTo>
                <a:lnTo>
                  <a:pt x="810349" y="1880037"/>
                </a:lnTo>
                <a:lnTo>
                  <a:pt x="809553" y="1878833"/>
                </a:lnTo>
                <a:lnTo>
                  <a:pt x="809155" y="1877629"/>
                </a:lnTo>
                <a:lnTo>
                  <a:pt x="807962" y="1876827"/>
                </a:lnTo>
                <a:lnTo>
                  <a:pt x="807166" y="1876827"/>
                </a:lnTo>
                <a:lnTo>
                  <a:pt x="806370" y="1876827"/>
                </a:lnTo>
                <a:lnTo>
                  <a:pt x="803187" y="1878031"/>
                </a:lnTo>
                <a:lnTo>
                  <a:pt x="799209" y="1880438"/>
                </a:lnTo>
                <a:lnTo>
                  <a:pt x="789660" y="1887259"/>
                </a:lnTo>
                <a:lnTo>
                  <a:pt x="780111" y="1893679"/>
                </a:lnTo>
                <a:lnTo>
                  <a:pt x="769368" y="1899697"/>
                </a:lnTo>
                <a:lnTo>
                  <a:pt x="764594" y="1902105"/>
                </a:lnTo>
                <a:lnTo>
                  <a:pt x="758626" y="1904914"/>
                </a:lnTo>
                <a:lnTo>
                  <a:pt x="753056" y="1906920"/>
                </a:lnTo>
                <a:lnTo>
                  <a:pt x="747088" y="1908525"/>
                </a:lnTo>
                <a:lnTo>
                  <a:pt x="740722" y="1910130"/>
                </a:lnTo>
                <a:lnTo>
                  <a:pt x="733958" y="1911735"/>
                </a:lnTo>
                <a:lnTo>
                  <a:pt x="727194" y="1912537"/>
                </a:lnTo>
                <a:lnTo>
                  <a:pt x="720032" y="1912938"/>
                </a:lnTo>
                <a:lnTo>
                  <a:pt x="712473" y="1912938"/>
                </a:lnTo>
                <a:lnTo>
                  <a:pt x="704913" y="1912537"/>
                </a:lnTo>
                <a:lnTo>
                  <a:pt x="700139" y="1912136"/>
                </a:lnTo>
                <a:lnTo>
                  <a:pt x="695365" y="1911333"/>
                </a:lnTo>
                <a:lnTo>
                  <a:pt x="691386" y="1909728"/>
                </a:lnTo>
                <a:lnTo>
                  <a:pt x="687805" y="1908926"/>
                </a:lnTo>
                <a:lnTo>
                  <a:pt x="685020" y="1907321"/>
                </a:lnTo>
                <a:lnTo>
                  <a:pt x="683031" y="1905716"/>
                </a:lnTo>
                <a:lnTo>
                  <a:pt x="681041" y="1903710"/>
                </a:lnTo>
                <a:lnTo>
                  <a:pt x="680245" y="1902105"/>
                </a:lnTo>
                <a:lnTo>
                  <a:pt x="679450" y="1900099"/>
                </a:lnTo>
                <a:lnTo>
                  <a:pt x="679450" y="1898093"/>
                </a:lnTo>
                <a:lnTo>
                  <a:pt x="679848" y="1895685"/>
                </a:lnTo>
                <a:lnTo>
                  <a:pt x="680245" y="1893679"/>
                </a:lnTo>
                <a:lnTo>
                  <a:pt x="681439" y="1891673"/>
                </a:lnTo>
                <a:lnTo>
                  <a:pt x="684224" y="1886457"/>
                </a:lnTo>
                <a:lnTo>
                  <a:pt x="687805" y="1881642"/>
                </a:lnTo>
                <a:lnTo>
                  <a:pt x="692182" y="1876827"/>
                </a:lnTo>
                <a:lnTo>
                  <a:pt x="697354" y="1872012"/>
                </a:lnTo>
                <a:lnTo>
                  <a:pt x="702526" y="1866796"/>
                </a:lnTo>
                <a:lnTo>
                  <a:pt x="708494" y="1861981"/>
                </a:lnTo>
                <a:lnTo>
                  <a:pt x="720032" y="1853555"/>
                </a:lnTo>
                <a:lnTo>
                  <a:pt x="729581" y="1846333"/>
                </a:lnTo>
                <a:lnTo>
                  <a:pt x="739926" y="1839913"/>
                </a:lnTo>
                <a:close/>
                <a:moveTo>
                  <a:pt x="1538288" y="1614488"/>
                </a:moveTo>
                <a:lnTo>
                  <a:pt x="1616076" y="1614488"/>
                </a:lnTo>
                <a:lnTo>
                  <a:pt x="1619648" y="1616486"/>
                </a:lnTo>
                <a:lnTo>
                  <a:pt x="1628379" y="1622880"/>
                </a:lnTo>
                <a:lnTo>
                  <a:pt x="1640286" y="1631273"/>
                </a:lnTo>
                <a:lnTo>
                  <a:pt x="1646239" y="1636069"/>
                </a:lnTo>
                <a:lnTo>
                  <a:pt x="1651795" y="1641264"/>
                </a:lnTo>
                <a:lnTo>
                  <a:pt x="1656557" y="1646060"/>
                </a:lnTo>
                <a:lnTo>
                  <a:pt x="1660526" y="1651256"/>
                </a:lnTo>
                <a:lnTo>
                  <a:pt x="1661717" y="1653653"/>
                </a:lnTo>
                <a:lnTo>
                  <a:pt x="1662907" y="1656451"/>
                </a:lnTo>
                <a:lnTo>
                  <a:pt x="1663701" y="1658449"/>
                </a:lnTo>
                <a:lnTo>
                  <a:pt x="1663701" y="1660448"/>
                </a:lnTo>
                <a:lnTo>
                  <a:pt x="1663304" y="1662845"/>
                </a:lnTo>
                <a:lnTo>
                  <a:pt x="1662511" y="1664444"/>
                </a:lnTo>
                <a:lnTo>
                  <a:pt x="1661320" y="1666043"/>
                </a:lnTo>
                <a:lnTo>
                  <a:pt x="1659336" y="1668041"/>
                </a:lnTo>
                <a:lnTo>
                  <a:pt x="1656161" y="1669240"/>
                </a:lnTo>
                <a:lnTo>
                  <a:pt x="1652986" y="1670039"/>
                </a:lnTo>
                <a:lnTo>
                  <a:pt x="1648620" y="1670838"/>
                </a:lnTo>
                <a:lnTo>
                  <a:pt x="1643461" y="1671238"/>
                </a:lnTo>
                <a:lnTo>
                  <a:pt x="1637904" y="1671638"/>
                </a:lnTo>
                <a:lnTo>
                  <a:pt x="1631951" y="1671638"/>
                </a:lnTo>
                <a:lnTo>
                  <a:pt x="1625998" y="1671238"/>
                </a:lnTo>
                <a:lnTo>
                  <a:pt x="1620442" y="1670838"/>
                </a:lnTo>
                <a:lnTo>
                  <a:pt x="1615282" y="1669640"/>
                </a:lnTo>
                <a:lnTo>
                  <a:pt x="1610520" y="1668441"/>
                </a:lnTo>
                <a:lnTo>
                  <a:pt x="1605757" y="1666842"/>
                </a:lnTo>
                <a:lnTo>
                  <a:pt x="1600995" y="1665243"/>
                </a:lnTo>
                <a:lnTo>
                  <a:pt x="1592660" y="1661646"/>
                </a:lnTo>
                <a:lnTo>
                  <a:pt x="1584723" y="1656851"/>
                </a:lnTo>
                <a:lnTo>
                  <a:pt x="1576785" y="1651655"/>
                </a:lnTo>
                <a:lnTo>
                  <a:pt x="1569245" y="1646060"/>
                </a:lnTo>
                <a:lnTo>
                  <a:pt x="1566070" y="1644062"/>
                </a:lnTo>
                <a:lnTo>
                  <a:pt x="1564085" y="1643263"/>
                </a:lnTo>
                <a:lnTo>
                  <a:pt x="1562101" y="1643263"/>
                </a:lnTo>
                <a:lnTo>
                  <a:pt x="1561307" y="1643662"/>
                </a:lnTo>
                <a:lnTo>
                  <a:pt x="1560513" y="1645660"/>
                </a:lnTo>
                <a:lnTo>
                  <a:pt x="1559720" y="1646460"/>
                </a:lnTo>
                <a:lnTo>
                  <a:pt x="1558926" y="1647259"/>
                </a:lnTo>
                <a:lnTo>
                  <a:pt x="1550195" y="1646460"/>
                </a:lnTo>
                <a:lnTo>
                  <a:pt x="1545035" y="1646060"/>
                </a:lnTo>
                <a:lnTo>
                  <a:pt x="1543448" y="1645660"/>
                </a:lnTo>
                <a:lnTo>
                  <a:pt x="1541860" y="1645261"/>
                </a:lnTo>
                <a:lnTo>
                  <a:pt x="1540273" y="1637667"/>
                </a:lnTo>
                <a:lnTo>
                  <a:pt x="1539479" y="1631273"/>
                </a:lnTo>
                <a:lnTo>
                  <a:pt x="1539082" y="1626877"/>
                </a:lnTo>
                <a:lnTo>
                  <a:pt x="1539082" y="1622880"/>
                </a:lnTo>
                <a:lnTo>
                  <a:pt x="1539082" y="1618085"/>
                </a:lnTo>
                <a:lnTo>
                  <a:pt x="1539479" y="1616486"/>
                </a:lnTo>
                <a:lnTo>
                  <a:pt x="1538288" y="1614488"/>
                </a:lnTo>
                <a:close/>
                <a:moveTo>
                  <a:pt x="1343177" y="1614488"/>
                </a:moveTo>
                <a:lnTo>
                  <a:pt x="1420813" y="1614488"/>
                </a:lnTo>
                <a:lnTo>
                  <a:pt x="1419619" y="1616486"/>
                </a:lnTo>
                <a:lnTo>
                  <a:pt x="1420017" y="1618085"/>
                </a:lnTo>
                <a:lnTo>
                  <a:pt x="1420415" y="1622880"/>
                </a:lnTo>
                <a:lnTo>
                  <a:pt x="1420415" y="1626877"/>
                </a:lnTo>
                <a:lnTo>
                  <a:pt x="1420017" y="1631273"/>
                </a:lnTo>
                <a:lnTo>
                  <a:pt x="1419221" y="1637667"/>
                </a:lnTo>
                <a:lnTo>
                  <a:pt x="1417628" y="1645261"/>
                </a:lnTo>
                <a:lnTo>
                  <a:pt x="1416434" y="1645660"/>
                </a:lnTo>
                <a:lnTo>
                  <a:pt x="1414045" y="1646060"/>
                </a:lnTo>
                <a:lnTo>
                  <a:pt x="1409665" y="1646460"/>
                </a:lnTo>
                <a:lnTo>
                  <a:pt x="1400508" y="1647259"/>
                </a:lnTo>
                <a:lnTo>
                  <a:pt x="1399712" y="1646460"/>
                </a:lnTo>
                <a:lnTo>
                  <a:pt x="1398916" y="1645660"/>
                </a:lnTo>
                <a:lnTo>
                  <a:pt x="1398119" y="1643662"/>
                </a:lnTo>
                <a:lnTo>
                  <a:pt x="1397323" y="1643263"/>
                </a:lnTo>
                <a:lnTo>
                  <a:pt x="1395731" y="1643263"/>
                </a:lnTo>
                <a:lnTo>
                  <a:pt x="1393342" y="1644062"/>
                </a:lnTo>
                <a:lnTo>
                  <a:pt x="1390157" y="1646060"/>
                </a:lnTo>
                <a:lnTo>
                  <a:pt x="1382592" y="1651655"/>
                </a:lnTo>
                <a:lnTo>
                  <a:pt x="1375028" y="1656851"/>
                </a:lnTo>
                <a:lnTo>
                  <a:pt x="1366667" y="1661646"/>
                </a:lnTo>
                <a:lnTo>
                  <a:pt x="1357908" y="1665243"/>
                </a:lnTo>
                <a:lnTo>
                  <a:pt x="1353528" y="1666842"/>
                </a:lnTo>
                <a:lnTo>
                  <a:pt x="1348751" y="1668441"/>
                </a:lnTo>
                <a:lnTo>
                  <a:pt x="1343973" y="1669640"/>
                </a:lnTo>
                <a:lnTo>
                  <a:pt x="1338399" y="1670838"/>
                </a:lnTo>
                <a:lnTo>
                  <a:pt x="1333223" y="1671238"/>
                </a:lnTo>
                <a:lnTo>
                  <a:pt x="1327649" y="1671638"/>
                </a:lnTo>
                <a:lnTo>
                  <a:pt x="1321677" y="1671638"/>
                </a:lnTo>
                <a:lnTo>
                  <a:pt x="1315307" y="1671238"/>
                </a:lnTo>
                <a:lnTo>
                  <a:pt x="1310131" y="1670838"/>
                </a:lnTo>
                <a:lnTo>
                  <a:pt x="1306548" y="1670039"/>
                </a:lnTo>
                <a:lnTo>
                  <a:pt x="1302567" y="1669240"/>
                </a:lnTo>
                <a:lnTo>
                  <a:pt x="1300178" y="1668041"/>
                </a:lnTo>
                <a:lnTo>
                  <a:pt x="1297789" y="1666043"/>
                </a:lnTo>
                <a:lnTo>
                  <a:pt x="1296595" y="1664444"/>
                </a:lnTo>
                <a:lnTo>
                  <a:pt x="1295798" y="1662845"/>
                </a:lnTo>
                <a:lnTo>
                  <a:pt x="1295400" y="1660448"/>
                </a:lnTo>
                <a:lnTo>
                  <a:pt x="1295400" y="1658449"/>
                </a:lnTo>
                <a:lnTo>
                  <a:pt x="1296197" y="1656451"/>
                </a:lnTo>
                <a:lnTo>
                  <a:pt x="1296993" y="1653653"/>
                </a:lnTo>
                <a:lnTo>
                  <a:pt x="1298585" y="1651256"/>
                </a:lnTo>
                <a:lnTo>
                  <a:pt x="1302567" y="1646060"/>
                </a:lnTo>
                <a:lnTo>
                  <a:pt x="1307742" y="1641264"/>
                </a:lnTo>
                <a:lnTo>
                  <a:pt x="1312918" y="1636069"/>
                </a:lnTo>
                <a:lnTo>
                  <a:pt x="1318890" y="1631273"/>
                </a:lnTo>
                <a:lnTo>
                  <a:pt x="1330436" y="1622880"/>
                </a:lnTo>
                <a:lnTo>
                  <a:pt x="1339195" y="1616486"/>
                </a:lnTo>
                <a:lnTo>
                  <a:pt x="1343177" y="1614488"/>
                </a:lnTo>
                <a:close/>
                <a:moveTo>
                  <a:pt x="392113" y="1614488"/>
                </a:moveTo>
                <a:lnTo>
                  <a:pt x="469901" y="1614488"/>
                </a:lnTo>
                <a:lnTo>
                  <a:pt x="473472" y="1616486"/>
                </a:lnTo>
                <a:lnTo>
                  <a:pt x="482204" y="1622880"/>
                </a:lnTo>
                <a:lnTo>
                  <a:pt x="493713" y="1631273"/>
                </a:lnTo>
                <a:lnTo>
                  <a:pt x="499269" y="1636069"/>
                </a:lnTo>
                <a:lnTo>
                  <a:pt x="505223" y="1641264"/>
                </a:lnTo>
                <a:lnTo>
                  <a:pt x="509985" y="1646060"/>
                </a:lnTo>
                <a:lnTo>
                  <a:pt x="514351" y="1651256"/>
                </a:lnTo>
                <a:lnTo>
                  <a:pt x="515541" y="1653653"/>
                </a:lnTo>
                <a:lnTo>
                  <a:pt x="516732" y="1656451"/>
                </a:lnTo>
                <a:lnTo>
                  <a:pt x="517129" y="1658449"/>
                </a:lnTo>
                <a:lnTo>
                  <a:pt x="517526" y="1660448"/>
                </a:lnTo>
                <a:lnTo>
                  <a:pt x="517129" y="1662845"/>
                </a:lnTo>
                <a:lnTo>
                  <a:pt x="516335" y="1664444"/>
                </a:lnTo>
                <a:lnTo>
                  <a:pt x="515144" y="1666043"/>
                </a:lnTo>
                <a:lnTo>
                  <a:pt x="512763" y="1668041"/>
                </a:lnTo>
                <a:lnTo>
                  <a:pt x="509985" y="1669240"/>
                </a:lnTo>
                <a:lnTo>
                  <a:pt x="506413" y="1670039"/>
                </a:lnTo>
                <a:lnTo>
                  <a:pt x="502444" y="1670838"/>
                </a:lnTo>
                <a:lnTo>
                  <a:pt x="497285" y="1671238"/>
                </a:lnTo>
                <a:lnTo>
                  <a:pt x="490935" y="1671638"/>
                </a:lnTo>
                <a:lnTo>
                  <a:pt x="484982" y="1671638"/>
                </a:lnTo>
                <a:lnTo>
                  <a:pt x="479426" y="1671238"/>
                </a:lnTo>
                <a:lnTo>
                  <a:pt x="474266" y="1670838"/>
                </a:lnTo>
                <a:lnTo>
                  <a:pt x="469107" y="1669640"/>
                </a:lnTo>
                <a:lnTo>
                  <a:pt x="463947" y="1668441"/>
                </a:lnTo>
                <a:lnTo>
                  <a:pt x="459582" y="1666842"/>
                </a:lnTo>
                <a:lnTo>
                  <a:pt x="454819" y="1665243"/>
                </a:lnTo>
                <a:lnTo>
                  <a:pt x="446088" y="1661646"/>
                </a:lnTo>
                <a:lnTo>
                  <a:pt x="437754" y="1656851"/>
                </a:lnTo>
                <a:lnTo>
                  <a:pt x="430213" y="1651655"/>
                </a:lnTo>
                <a:lnTo>
                  <a:pt x="422672" y="1646060"/>
                </a:lnTo>
                <a:lnTo>
                  <a:pt x="419497" y="1644062"/>
                </a:lnTo>
                <a:lnTo>
                  <a:pt x="417116" y="1643263"/>
                </a:lnTo>
                <a:lnTo>
                  <a:pt x="415925" y="1643263"/>
                </a:lnTo>
                <a:lnTo>
                  <a:pt x="415132" y="1643662"/>
                </a:lnTo>
                <a:lnTo>
                  <a:pt x="413941" y="1645660"/>
                </a:lnTo>
                <a:lnTo>
                  <a:pt x="413544" y="1646460"/>
                </a:lnTo>
                <a:lnTo>
                  <a:pt x="412750" y="1647259"/>
                </a:lnTo>
                <a:lnTo>
                  <a:pt x="403622" y="1646460"/>
                </a:lnTo>
                <a:lnTo>
                  <a:pt x="398860" y="1646060"/>
                </a:lnTo>
                <a:lnTo>
                  <a:pt x="396875" y="1645660"/>
                </a:lnTo>
                <a:lnTo>
                  <a:pt x="395685" y="1645261"/>
                </a:lnTo>
                <a:lnTo>
                  <a:pt x="394097" y="1637667"/>
                </a:lnTo>
                <a:lnTo>
                  <a:pt x="393303" y="1631273"/>
                </a:lnTo>
                <a:lnTo>
                  <a:pt x="392510" y="1626877"/>
                </a:lnTo>
                <a:lnTo>
                  <a:pt x="392510" y="1622880"/>
                </a:lnTo>
                <a:lnTo>
                  <a:pt x="392907" y="1618085"/>
                </a:lnTo>
                <a:lnTo>
                  <a:pt x="393303" y="1616486"/>
                </a:lnTo>
                <a:lnTo>
                  <a:pt x="392113" y="1614488"/>
                </a:lnTo>
                <a:close/>
                <a:moveTo>
                  <a:pt x="195660" y="1614488"/>
                </a:moveTo>
                <a:lnTo>
                  <a:pt x="273051" y="1614488"/>
                </a:lnTo>
                <a:lnTo>
                  <a:pt x="271860" y="1616486"/>
                </a:lnTo>
                <a:lnTo>
                  <a:pt x="272257" y="1618085"/>
                </a:lnTo>
                <a:lnTo>
                  <a:pt x="272654" y="1622880"/>
                </a:lnTo>
                <a:lnTo>
                  <a:pt x="272654" y="1626877"/>
                </a:lnTo>
                <a:lnTo>
                  <a:pt x="271860" y="1631273"/>
                </a:lnTo>
                <a:lnTo>
                  <a:pt x="271066" y="1637667"/>
                </a:lnTo>
                <a:lnTo>
                  <a:pt x="269479" y="1645261"/>
                </a:lnTo>
                <a:lnTo>
                  <a:pt x="267891" y="1645660"/>
                </a:lnTo>
                <a:lnTo>
                  <a:pt x="266304" y="1646060"/>
                </a:lnTo>
                <a:lnTo>
                  <a:pt x="261541" y="1646460"/>
                </a:lnTo>
                <a:lnTo>
                  <a:pt x="252810" y="1647259"/>
                </a:lnTo>
                <a:lnTo>
                  <a:pt x="251619" y="1646460"/>
                </a:lnTo>
                <a:lnTo>
                  <a:pt x="251223" y="1645660"/>
                </a:lnTo>
                <a:lnTo>
                  <a:pt x="250032" y="1643662"/>
                </a:lnTo>
                <a:lnTo>
                  <a:pt x="249238" y="1643263"/>
                </a:lnTo>
                <a:lnTo>
                  <a:pt x="247651" y="1643263"/>
                </a:lnTo>
                <a:lnTo>
                  <a:pt x="245666" y="1644062"/>
                </a:lnTo>
                <a:lnTo>
                  <a:pt x="242491" y="1646060"/>
                </a:lnTo>
                <a:lnTo>
                  <a:pt x="234554" y="1651655"/>
                </a:lnTo>
                <a:lnTo>
                  <a:pt x="227013" y="1656851"/>
                </a:lnTo>
                <a:lnTo>
                  <a:pt x="219076" y="1661646"/>
                </a:lnTo>
                <a:lnTo>
                  <a:pt x="210344" y="1665243"/>
                </a:lnTo>
                <a:lnTo>
                  <a:pt x="205582" y="1666842"/>
                </a:lnTo>
                <a:lnTo>
                  <a:pt x="200819" y="1668441"/>
                </a:lnTo>
                <a:lnTo>
                  <a:pt x="196057" y="1669640"/>
                </a:lnTo>
                <a:lnTo>
                  <a:pt x="190897" y="1670838"/>
                </a:lnTo>
                <a:lnTo>
                  <a:pt x="185341" y="1671238"/>
                </a:lnTo>
                <a:lnTo>
                  <a:pt x="179785" y="1671638"/>
                </a:lnTo>
                <a:lnTo>
                  <a:pt x="173832" y="1671638"/>
                </a:lnTo>
                <a:lnTo>
                  <a:pt x="167482" y="1671238"/>
                </a:lnTo>
                <a:lnTo>
                  <a:pt x="162719" y="1670838"/>
                </a:lnTo>
                <a:lnTo>
                  <a:pt x="158353" y="1670039"/>
                </a:lnTo>
                <a:lnTo>
                  <a:pt x="155178" y="1669240"/>
                </a:lnTo>
                <a:lnTo>
                  <a:pt x="152003" y="1668041"/>
                </a:lnTo>
                <a:lnTo>
                  <a:pt x="150416" y="1666043"/>
                </a:lnTo>
                <a:lnTo>
                  <a:pt x="148828" y="1664444"/>
                </a:lnTo>
                <a:lnTo>
                  <a:pt x="148035" y="1662845"/>
                </a:lnTo>
                <a:lnTo>
                  <a:pt x="147638" y="1660448"/>
                </a:lnTo>
                <a:lnTo>
                  <a:pt x="148035" y="1658449"/>
                </a:lnTo>
                <a:lnTo>
                  <a:pt x="148828" y="1656451"/>
                </a:lnTo>
                <a:lnTo>
                  <a:pt x="149622" y="1653653"/>
                </a:lnTo>
                <a:lnTo>
                  <a:pt x="151210" y="1651256"/>
                </a:lnTo>
                <a:lnTo>
                  <a:pt x="155178" y="1646060"/>
                </a:lnTo>
                <a:lnTo>
                  <a:pt x="159544" y="1641264"/>
                </a:lnTo>
                <a:lnTo>
                  <a:pt x="165497" y="1636069"/>
                </a:lnTo>
                <a:lnTo>
                  <a:pt x="171450" y="1631273"/>
                </a:lnTo>
                <a:lnTo>
                  <a:pt x="182960" y="1622880"/>
                </a:lnTo>
                <a:lnTo>
                  <a:pt x="191691" y="1616486"/>
                </a:lnTo>
                <a:lnTo>
                  <a:pt x="195660" y="1614488"/>
                </a:lnTo>
                <a:close/>
                <a:moveTo>
                  <a:pt x="538163" y="1219200"/>
                </a:moveTo>
                <a:lnTo>
                  <a:pt x="618247" y="1234417"/>
                </a:lnTo>
                <a:lnTo>
                  <a:pt x="620638" y="1235218"/>
                </a:lnTo>
                <a:lnTo>
                  <a:pt x="623427" y="1236419"/>
                </a:lnTo>
                <a:lnTo>
                  <a:pt x="625419" y="1238421"/>
                </a:lnTo>
                <a:lnTo>
                  <a:pt x="627013" y="1241225"/>
                </a:lnTo>
                <a:lnTo>
                  <a:pt x="629404" y="1244428"/>
                </a:lnTo>
                <a:lnTo>
                  <a:pt x="630599" y="1248032"/>
                </a:lnTo>
                <a:lnTo>
                  <a:pt x="632193" y="1252037"/>
                </a:lnTo>
                <a:lnTo>
                  <a:pt x="633388" y="1256442"/>
                </a:lnTo>
                <a:lnTo>
                  <a:pt x="635380" y="1266052"/>
                </a:lnTo>
                <a:lnTo>
                  <a:pt x="637372" y="1276464"/>
                </a:lnTo>
                <a:lnTo>
                  <a:pt x="639364" y="1296487"/>
                </a:lnTo>
                <a:lnTo>
                  <a:pt x="639763" y="1300491"/>
                </a:lnTo>
                <a:lnTo>
                  <a:pt x="639364" y="1303294"/>
                </a:lnTo>
                <a:lnTo>
                  <a:pt x="638567" y="1304896"/>
                </a:lnTo>
                <a:lnTo>
                  <a:pt x="637771" y="1305697"/>
                </a:lnTo>
                <a:lnTo>
                  <a:pt x="636177" y="1305697"/>
                </a:lnTo>
                <a:lnTo>
                  <a:pt x="634185" y="1304496"/>
                </a:lnTo>
                <a:lnTo>
                  <a:pt x="632591" y="1302894"/>
                </a:lnTo>
                <a:lnTo>
                  <a:pt x="630599" y="1300491"/>
                </a:lnTo>
                <a:lnTo>
                  <a:pt x="626615" y="1295285"/>
                </a:lnTo>
                <a:lnTo>
                  <a:pt x="623029" y="1288878"/>
                </a:lnTo>
                <a:lnTo>
                  <a:pt x="620240" y="1282471"/>
                </a:lnTo>
                <a:lnTo>
                  <a:pt x="619841" y="1279668"/>
                </a:lnTo>
                <a:lnTo>
                  <a:pt x="619443" y="1277265"/>
                </a:lnTo>
                <a:lnTo>
                  <a:pt x="619443" y="1275263"/>
                </a:lnTo>
                <a:lnTo>
                  <a:pt x="619044" y="1273261"/>
                </a:lnTo>
                <a:lnTo>
                  <a:pt x="618646" y="1271659"/>
                </a:lnTo>
                <a:lnTo>
                  <a:pt x="617849" y="1270457"/>
                </a:lnTo>
                <a:lnTo>
                  <a:pt x="617052" y="1269657"/>
                </a:lnTo>
                <a:lnTo>
                  <a:pt x="616255" y="1268856"/>
                </a:lnTo>
                <a:lnTo>
                  <a:pt x="615060" y="1268455"/>
                </a:lnTo>
                <a:lnTo>
                  <a:pt x="613865" y="1268455"/>
                </a:lnTo>
                <a:lnTo>
                  <a:pt x="613068" y="1268856"/>
                </a:lnTo>
                <a:lnTo>
                  <a:pt x="612271" y="1269256"/>
                </a:lnTo>
                <a:lnTo>
                  <a:pt x="611076" y="1270457"/>
                </a:lnTo>
                <a:lnTo>
                  <a:pt x="610677" y="1271659"/>
                </a:lnTo>
                <a:lnTo>
                  <a:pt x="609880" y="1273661"/>
                </a:lnTo>
                <a:lnTo>
                  <a:pt x="609482" y="1276064"/>
                </a:lnTo>
                <a:lnTo>
                  <a:pt x="609084" y="1278466"/>
                </a:lnTo>
                <a:lnTo>
                  <a:pt x="609084" y="1281670"/>
                </a:lnTo>
                <a:lnTo>
                  <a:pt x="608287" y="1285675"/>
                </a:lnTo>
                <a:lnTo>
                  <a:pt x="607888" y="1289279"/>
                </a:lnTo>
                <a:lnTo>
                  <a:pt x="607091" y="1292482"/>
                </a:lnTo>
                <a:lnTo>
                  <a:pt x="606295" y="1295686"/>
                </a:lnTo>
                <a:lnTo>
                  <a:pt x="604701" y="1298489"/>
                </a:lnTo>
                <a:lnTo>
                  <a:pt x="603107" y="1300892"/>
                </a:lnTo>
                <a:lnTo>
                  <a:pt x="600716" y="1302894"/>
                </a:lnTo>
                <a:lnTo>
                  <a:pt x="598724" y="1304896"/>
                </a:lnTo>
                <a:lnTo>
                  <a:pt x="594740" y="1306498"/>
                </a:lnTo>
                <a:lnTo>
                  <a:pt x="591154" y="1307699"/>
                </a:lnTo>
                <a:lnTo>
                  <a:pt x="585975" y="1308100"/>
                </a:lnTo>
                <a:lnTo>
                  <a:pt x="580396" y="1308100"/>
                </a:lnTo>
                <a:lnTo>
                  <a:pt x="578404" y="1307699"/>
                </a:lnTo>
                <a:lnTo>
                  <a:pt x="576014" y="1307299"/>
                </a:lnTo>
                <a:lnTo>
                  <a:pt x="571631" y="1305697"/>
                </a:lnTo>
                <a:lnTo>
                  <a:pt x="568045" y="1303294"/>
                </a:lnTo>
                <a:lnTo>
                  <a:pt x="564459" y="1299690"/>
                </a:lnTo>
                <a:lnTo>
                  <a:pt x="560475" y="1295285"/>
                </a:lnTo>
                <a:lnTo>
                  <a:pt x="557287" y="1290079"/>
                </a:lnTo>
                <a:lnTo>
                  <a:pt x="554498" y="1284073"/>
                </a:lnTo>
                <a:lnTo>
                  <a:pt x="551311" y="1277666"/>
                </a:lnTo>
                <a:lnTo>
                  <a:pt x="548920" y="1271258"/>
                </a:lnTo>
                <a:lnTo>
                  <a:pt x="546530" y="1264451"/>
                </a:lnTo>
                <a:lnTo>
                  <a:pt x="543342" y="1251236"/>
                </a:lnTo>
                <a:lnTo>
                  <a:pt x="540952" y="1238822"/>
                </a:lnTo>
                <a:lnTo>
                  <a:pt x="539358" y="1228811"/>
                </a:lnTo>
                <a:lnTo>
                  <a:pt x="538163" y="1219200"/>
                </a:lnTo>
                <a:close/>
                <a:moveTo>
                  <a:pt x="1292225" y="1217613"/>
                </a:moveTo>
                <a:lnTo>
                  <a:pt x="1290632" y="1227624"/>
                </a:lnTo>
                <a:lnTo>
                  <a:pt x="1289436" y="1237635"/>
                </a:lnTo>
                <a:lnTo>
                  <a:pt x="1287046" y="1250049"/>
                </a:lnTo>
                <a:lnTo>
                  <a:pt x="1283061" y="1263665"/>
                </a:lnTo>
                <a:lnTo>
                  <a:pt x="1281069" y="1270472"/>
                </a:lnTo>
                <a:lnTo>
                  <a:pt x="1278679" y="1276879"/>
                </a:lnTo>
                <a:lnTo>
                  <a:pt x="1275491" y="1283287"/>
                </a:lnTo>
                <a:lnTo>
                  <a:pt x="1272702" y="1289293"/>
                </a:lnTo>
                <a:lnTo>
                  <a:pt x="1269116" y="1294099"/>
                </a:lnTo>
                <a:lnTo>
                  <a:pt x="1265530" y="1298504"/>
                </a:lnTo>
                <a:lnTo>
                  <a:pt x="1261546" y="1302108"/>
                </a:lnTo>
                <a:lnTo>
                  <a:pt x="1258359" y="1304110"/>
                </a:lnTo>
                <a:lnTo>
                  <a:pt x="1253976" y="1305712"/>
                </a:lnTo>
                <a:lnTo>
                  <a:pt x="1249593" y="1306513"/>
                </a:lnTo>
                <a:lnTo>
                  <a:pt x="1244015" y="1306513"/>
                </a:lnTo>
                <a:lnTo>
                  <a:pt x="1239632" y="1306112"/>
                </a:lnTo>
                <a:lnTo>
                  <a:pt x="1235250" y="1304911"/>
                </a:lnTo>
                <a:lnTo>
                  <a:pt x="1232062" y="1303309"/>
                </a:lnTo>
                <a:lnTo>
                  <a:pt x="1229273" y="1301707"/>
                </a:lnTo>
                <a:lnTo>
                  <a:pt x="1227281" y="1299305"/>
                </a:lnTo>
                <a:lnTo>
                  <a:pt x="1225687" y="1296902"/>
                </a:lnTo>
                <a:lnTo>
                  <a:pt x="1223695" y="1294099"/>
                </a:lnTo>
                <a:lnTo>
                  <a:pt x="1222898" y="1291296"/>
                </a:lnTo>
                <a:lnTo>
                  <a:pt x="1222101" y="1288092"/>
                </a:lnTo>
                <a:lnTo>
                  <a:pt x="1221703" y="1284088"/>
                </a:lnTo>
                <a:lnTo>
                  <a:pt x="1221304" y="1280083"/>
                </a:lnTo>
                <a:lnTo>
                  <a:pt x="1221304" y="1276879"/>
                </a:lnTo>
                <a:lnTo>
                  <a:pt x="1220906" y="1274477"/>
                </a:lnTo>
                <a:lnTo>
                  <a:pt x="1220508" y="1272074"/>
                </a:lnTo>
                <a:lnTo>
                  <a:pt x="1219711" y="1270072"/>
                </a:lnTo>
                <a:lnTo>
                  <a:pt x="1219312" y="1268870"/>
                </a:lnTo>
                <a:lnTo>
                  <a:pt x="1218117" y="1267669"/>
                </a:lnTo>
                <a:lnTo>
                  <a:pt x="1216922" y="1266868"/>
                </a:lnTo>
                <a:lnTo>
                  <a:pt x="1216125" y="1266468"/>
                </a:lnTo>
                <a:lnTo>
                  <a:pt x="1214930" y="1266468"/>
                </a:lnTo>
                <a:lnTo>
                  <a:pt x="1214133" y="1266868"/>
                </a:lnTo>
                <a:lnTo>
                  <a:pt x="1213336" y="1268070"/>
                </a:lnTo>
                <a:lnTo>
                  <a:pt x="1212539" y="1268870"/>
                </a:lnTo>
                <a:lnTo>
                  <a:pt x="1211742" y="1270072"/>
                </a:lnTo>
                <a:lnTo>
                  <a:pt x="1211344" y="1271674"/>
                </a:lnTo>
                <a:lnTo>
                  <a:pt x="1210945" y="1273275"/>
                </a:lnTo>
                <a:lnTo>
                  <a:pt x="1210945" y="1275678"/>
                </a:lnTo>
                <a:lnTo>
                  <a:pt x="1210945" y="1278081"/>
                </a:lnTo>
                <a:lnTo>
                  <a:pt x="1209750" y="1280483"/>
                </a:lnTo>
                <a:lnTo>
                  <a:pt x="1207359" y="1286891"/>
                </a:lnTo>
                <a:lnTo>
                  <a:pt x="1203773" y="1293298"/>
                </a:lnTo>
                <a:lnTo>
                  <a:pt x="1199789" y="1298904"/>
                </a:lnTo>
                <a:lnTo>
                  <a:pt x="1197797" y="1300906"/>
                </a:lnTo>
                <a:lnTo>
                  <a:pt x="1195805" y="1302909"/>
                </a:lnTo>
                <a:lnTo>
                  <a:pt x="1194211" y="1304110"/>
                </a:lnTo>
                <a:lnTo>
                  <a:pt x="1192617" y="1304110"/>
                </a:lnTo>
                <a:lnTo>
                  <a:pt x="1191821" y="1303710"/>
                </a:lnTo>
                <a:lnTo>
                  <a:pt x="1191024" y="1302108"/>
                </a:lnTo>
                <a:lnTo>
                  <a:pt x="1190625" y="1298904"/>
                </a:lnTo>
                <a:lnTo>
                  <a:pt x="1191024" y="1294900"/>
                </a:lnTo>
                <a:lnTo>
                  <a:pt x="1193016" y="1274877"/>
                </a:lnTo>
                <a:lnTo>
                  <a:pt x="1194610" y="1264465"/>
                </a:lnTo>
                <a:lnTo>
                  <a:pt x="1197000" y="1254855"/>
                </a:lnTo>
                <a:lnTo>
                  <a:pt x="1198195" y="1250450"/>
                </a:lnTo>
                <a:lnTo>
                  <a:pt x="1199789" y="1246045"/>
                </a:lnTo>
                <a:lnTo>
                  <a:pt x="1200984" y="1242841"/>
                </a:lnTo>
                <a:lnTo>
                  <a:pt x="1202977" y="1239237"/>
                </a:lnTo>
                <a:lnTo>
                  <a:pt x="1204969" y="1236834"/>
                </a:lnTo>
                <a:lnTo>
                  <a:pt x="1206961" y="1234832"/>
                </a:lnTo>
                <a:lnTo>
                  <a:pt x="1209352" y="1233631"/>
                </a:lnTo>
                <a:lnTo>
                  <a:pt x="1212141" y="1232429"/>
                </a:lnTo>
                <a:lnTo>
                  <a:pt x="1292225" y="1217613"/>
                </a:lnTo>
                <a:close/>
                <a:moveTo>
                  <a:pt x="36513" y="1122363"/>
                </a:moveTo>
                <a:lnTo>
                  <a:pt x="98598" y="1134269"/>
                </a:lnTo>
                <a:lnTo>
                  <a:pt x="100956" y="1135063"/>
                </a:lnTo>
                <a:lnTo>
                  <a:pt x="102921" y="1135857"/>
                </a:lnTo>
                <a:lnTo>
                  <a:pt x="104492" y="1137444"/>
                </a:lnTo>
                <a:lnTo>
                  <a:pt x="105671" y="1139825"/>
                </a:lnTo>
                <a:lnTo>
                  <a:pt x="107636" y="1142207"/>
                </a:lnTo>
                <a:lnTo>
                  <a:pt x="108815" y="1145382"/>
                </a:lnTo>
                <a:lnTo>
                  <a:pt x="110779" y="1152128"/>
                </a:lnTo>
                <a:lnTo>
                  <a:pt x="112351" y="1159272"/>
                </a:lnTo>
                <a:lnTo>
                  <a:pt x="113923" y="1167210"/>
                </a:lnTo>
                <a:lnTo>
                  <a:pt x="115495" y="1183085"/>
                </a:lnTo>
                <a:lnTo>
                  <a:pt x="115888" y="1186260"/>
                </a:lnTo>
                <a:lnTo>
                  <a:pt x="115495" y="1188641"/>
                </a:lnTo>
                <a:lnTo>
                  <a:pt x="115102" y="1189832"/>
                </a:lnTo>
                <a:lnTo>
                  <a:pt x="114316" y="1190228"/>
                </a:lnTo>
                <a:lnTo>
                  <a:pt x="112744" y="1190228"/>
                </a:lnTo>
                <a:lnTo>
                  <a:pt x="111565" y="1189435"/>
                </a:lnTo>
                <a:lnTo>
                  <a:pt x="109994" y="1188244"/>
                </a:lnTo>
                <a:lnTo>
                  <a:pt x="108422" y="1186657"/>
                </a:lnTo>
                <a:lnTo>
                  <a:pt x="105278" y="1181894"/>
                </a:lnTo>
                <a:lnTo>
                  <a:pt x="102528" y="1177132"/>
                </a:lnTo>
                <a:lnTo>
                  <a:pt x="100563" y="1172369"/>
                </a:lnTo>
                <a:lnTo>
                  <a:pt x="100170" y="1169988"/>
                </a:lnTo>
                <a:lnTo>
                  <a:pt x="100170" y="1168003"/>
                </a:lnTo>
                <a:lnTo>
                  <a:pt x="99384" y="1164828"/>
                </a:lnTo>
                <a:lnTo>
                  <a:pt x="98598" y="1162447"/>
                </a:lnTo>
                <a:lnTo>
                  <a:pt x="97026" y="1161257"/>
                </a:lnTo>
                <a:lnTo>
                  <a:pt x="96633" y="1161257"/>
                </a:lnTo>
                <a:lnTo>
                  <a:pt x="95848" y="1161257"/>
                </a:lnTo>
                <a:lnTo>
                  <a:pt x="95062" y="1161257"/>
                </a:lnTo>
                <a:lnTo>
                  <a:pt x="94276" y="1161653"/>
                </a:lnTo>
                <a:lnTo>
                  <a:pt x="92704" y="1163638"/>
                </a:lnTo>
                <a:lnTo>
                  <a:pt x="91525" y="1167210"/>
                </a:lnTo>
                <a:lnTo>
                  <a:pt x="91525" y="1171178"/>
                </a:lnTo>
                <a:lnTo>
                  <a:pt x="91132" y="1176338"/>
                </a:lnTo>
                <a:lnTo>
                  <a:pt x="90346" y="1181100"/>
                </a:lnTo>
                <a:lnTo>
                  <a:pt x="89167" y="1184275"/>
                </a:lnTo>
                <a:lnTo>
                  <a:pt x="87989" y="1186260"/>
                </a:lnTo>
                <a:lnTo>
                  <a:pt x="86810" y="1187847"/>
                </a:lnTo>
                <a:lnTo>
                  <a:pt x="85238" y="1189038"/>
                </a:lnTo>
                <a:lnTo>
                  <a:pt x="83666" y="1189832"/>
                </a:lnTo>
                <a:lnTo>
                  <a:pt x="82094" y="1191022"/>
                </a:lnTo>
                <a:lnTo>
                  <a:pt x="80130" y="1191419"/>
                </a:lnTo>
                <a:lnTo>
                  <a:pt x="75414" y="1192213"/>
                </a:lnTo>
                <a:lnTo>
                  <a:pt x="69520" y="1192213"/>
                </a:lnTo>
                <a:lnTo>
                  <a:pt x="67163" y="1191816"/>
                </a:lnTo>
                <a:lnTo>
                  <a:pt x="64412" y="1191022"/>
                </a:lnTo>
                <a:lnTo>
                  <a:pt x="62447" y="1190228"/>
                </a:lnTo>
                <a:lnTo>
                  <a:pt x="60482" y="1188641"/>
                </a:lnTo>
                <a:lnTo>
                  <a:pt x="58125" y="1187053"/>
                </a:lnTo>
                <a:lnTo>
                  <a:pt x="56160" y="1185069"/>
                </a:lnTo>
                <a:lnTo>
                  <a:pt x="53016" y="1180703"/>
                </a:lnTo>
                <a:lnTo>
                  <a:pt x="49873" y="1175147"/>
                </a:lnTo>
                <a:lnTo>
                  <a:pt x="47122" y="1169194"/>
                </a:lnTo>
                <a:lnTo>
                  <a:pt x="44765" y="1162844"/>
                </a:lnTo>
                <a:lnTo>
                  <a:pt x="42800" y="1156494"/>
                </a:lnTo>
                <a:lnTo>
                  <a:pt x="41228" y="1150144"/>
                </a:lnTo>
                <a:lnTo>
                  <a:pt x="40049" y="1143794"/>
                </a:lnTo>
                <a:lnTo>
                  <a:pt x="37692" y="1133475"/>
                </a:lnTo>
                <a:lnTo>
                  <a:pt x="36513" y="1125538"/>
                </a:lnTo>
                <a:lnTo>
                  <a:pt x="36513" y="1122363"/>
                </a:lnTo>
                <a:close/>
                <a:moveTo>
                  <a:pt x="1779588" y="1120775"/>
                </a:moveTo>
                <a:lnTo>
                  <a:pt x="1779588" y="1123616"/>
                </a:lnTo>
                <a:lnTo>
                  <a:pt x="1778404" y="1131734"/>
                </a:lnTo>
                <a:lnTo>
                  <a:pt x="1776824" y="1142693"/>
                </a:lnTo>
                <a:lnTo>
                  <a:pt x="1775244" y="1149188"/>
                </a:lnTo>
                <a:lnTo>
                  <a:pt x="1773665" y="1155682"/>
                </a:lnTo>
                <a:lnTo>
                  <a:pt x="1771690" y="1162176"/>
                </a:lnTo>
                <a:lnTo>
                  <a:pt x="1769321" y="1168671"/>
                </a:lnTo>
                <a:lnTo>
                  <a:pt x="1766162" y="1174759"/>
                </a:lnTo>
                <a:lnTo>
                  <a:pt x="1763397" y="1180442"/>
                </a:lnTo>
                <a:lnTo>
                  <a:pt x="1760238" y="1184907"/>
                </a:lnTo>
                <a:lnTo>
                  <a:pt x="1757869" y="1186530"/>
                </a:lnTo>
                <a:lnTo>
                  <a:pt x="1755894" y="1188560"/>
                </a:lnTo>
                <a:lnTo>
                  <a:pt x="1753920" y="1189777"/>
                </a:lnTo>
                <a:lnTo>
                  <a:pt x="1751550" y="1190995"/>
                </a:lnTo>
                <a:lnTo>
                  <a:pt x="1749181" y="1191807"/>
                </a:lnTo>
                <a:lnTo>
                  <a:pt x="1746812" y="1192213"/>
                </a:lnTo>
                <a:lnTo>
                  <a:pt x="1740888" y="1192213"/>
                </a:lnTo>
                <a:lnTo>
                  <a:pt x="1736149" y="1191401"/>
                </a:lnTo>
                <a:lnTo>
                  <a:pt x="1734175" y="1190589"/>
                </a:lnTo>
                <a:lnTo>
                  <a:pt x="1732200" y="1189777"/>
                </a:lnTo>
                <a:lnTo>
                  <a:pt x="1730621" y="1188966"/>
                </a:lnTo>
                <a:lnTo>
                  <a:pt x="1729436" y="1187748"/>
                </a:lnTo>
                <a:lnTo>
                  <a:pt x="1728251" y="1185718"/>
                </a:lnTo>
                <a:lnTo>
                  <a:pt x="1727461" y="1184095"/>
                </a:lnTo>
                <a:lnTo>
                  <a:pt x="1725487" y="1180442"/>
                </a:lnTo>
                <a:lnTo>
                  <a:pt x="1724697" y="1175977"/>
                </a:lnTo>
                <a:lnTo>
                  <a:pt x="1724697" y="1170700"/>
                </a:lnTo>
                <a:lnTo>
                  <a:pt x="1724302" y="1166235"/>
                </a:lnTo>
                <a:lnTo>
                  <a:pt x="1723117" y="1162988"/>
                </a:lnTo>
                <a:lnTo>
                  <a:pt x="1721933" y="1160959"/>
                </a:lnTo>
                <a:lnTo>
                  <a:pt x="1721143" y="1160553"/>
                </a:lnTo>
                <a:lnTo>
                  <a:pt x="1720748" y="1160147"/>
                </a:lnTo>
                <a:lnTo>
                  <a:pt x="1719958" y="1160553"/>
                </a:lnTo>
                <a:lnTo>
                  <a:pt x="1718774" y="1160553"/>
                </a:lnTo>
                <a:lnTo>
                  <a:pt x="1717589" y="1161770"/>
                </a:lnTo>
                <a:lnTo>
                  <a:pt x="1716404" y="1164206"/>
                </a:lnTo>
                <a:lnTo>
                  <a:pt x="1716009" y="1167453"/>
                </a:lnTo>
                <a:lnTo>
                  <a:pt x="1716009" y="1169482"/>
                </a:lnTo>
                <a:lnTo>
                  <a:pt x="1715614" y="1171512"/>
                </a:lnTo>
                <a:lnTo>
                  <a:pt x="1713640" y="1176383"/>
                </a:lnTo>
                <a:lnTo>
                  <a:pt x="1710481" y="1181659"/>
                </a:lnTo>
                <a:lnTo>
                  <a:pt x="1707716" y="1186124"/>
                </a:lnTo>
                <a:lnTo>
                  <a:pt x="1706137" y="1188154"/>
                </a:lnTo>
                <a:lnTo>
                  <a:pt x="1704557" y="1189371"/>
                </a:lnTo>
                <a:lnTo>
                  <a:pt x="1702978" y="1190183"/>
                </a:lnTo>
                <a:lnTo>
                  <a:pt x="1702188" y="1190183"/>
                </a:lnTo>
                <a:lnTo>
                  <a:pt x="1701003" y="1189777"/>
                </a:lnTo>
                <a:lnTo>
                  <a:pt x="1700608" y="1188560"/>
                </a:lnTo>
                <a:lnTo>
                  <a:pt x="1700213" y="1185718"/>
                </a:lnTo>
                <a:lnTo>
                  <a:pt x="1700608" y="1182877"/>
                </a:lnTo>
                <a:lnTo>
                  <a:pt x="1702188" y="1166641"/>
                </a:lnTo>
                <a:lnTo>
                  <a:pt x="1703767" y="1158117"/>
                </a:lnTo>
                <a:lnTo>
                  <a:pt x="1704952" y="1150811"/>
                </a:lnTo>
                <a:lnTo>
                  <a:pt x="1707716" y="1143911"/>
                </a:lnTo>
                <a:lnTo>
                  <a:pt x="1708901" y="1141070"/>
                </a:lnTo>
                <a:lnTo>
                  <a:pt x="1710086" y="1138634"/>
                </a:lnTo>
                <a:lnTo>
                  <a:pt x="1711665" y="1136199"/>
                </a:lnTo>
                <a:lnTo>
                  <a:pt x="1713640" y="1134575"/>
                </a:lnTo>
                <a:lnTo>
                  <a:pt x="1715219" y="1133763"/>
                </a:lnTo>
                <a:lnTo>
                  <a:pt x="1717194" y="1132952"/>
                </a:lnTo>
                <a:lnTo>
                  <a:pt x="1779588" y="1120775"/>
                </a:lnTo>
                <a:close/>
                <a:moveTo>
                  <a:pt x="233586" y="538163"/>
                </a:moveTo>
                <a:lnTo>
                  <a:pt x="238336" y="538163"/>
                </a:lnTo>
                <a:lnTo>
                  <a:pt x="300494" y="768264"/>
                </a:lnTo>
                <a:lnTo>
                  <a:pt x="301682" y="758743"/>
                </a:lnTo>
                <a:lnTo>
                  <a:pt x="323061" y="601242"/>
                </a:lnTo>
                <a:lnTo>
                  <a:pt x="317122" y="585770"/>
                </a:lnTo>
                <a:lnTo>
                  <a:pt x="328999" y="565140"/>
                </a:lnTo>
                <a:lnTo>
                  <a:pt x="355921" y="565140"/>
                </a:lnTo>
                <a:lnTo>
                  <a:pt x="367403" y="585770"/>
                </a:lnTo>
                <a:lnTo>
                  <a:pt x="362256" y="604416"/>
                </a:lnTo>
                <a:lnTo>
                  <a:pt x="381259" y="770645"/>
                </a:lnTo>
                <a:lnTo>
                  <a:pt x="394720" y="710739"/>
                </a:lnTo>
                <a:lnTo>
                  <a:pt x="395908" y="741287"/>
                </a:lnTo>
                <a:lnTo>
                  <a:pt x="397096" y="773818"/>
                </a:lnTo>
                <a:lnTo>
                  <a:pt x="401055" y="844039"/>
                </a:lnTo>
                <a:lnTo>
                  <a:pt x="405806" y="918227"/>
                </a:lnTo>
                <a:lnTo>
                  <a:pt x="410952" y="992018"/>
                </a:lnTo>
                <a:lnTo>
                  <a:pt x="416891" y="1061048"/>
                </a:lnTo>
                <a:lnTo>
                  <a:pt x="423226" y="1122541"/>
                </a:lnTo>
                <a:lnTo>
                  <a:pt x="426393" y="1148725"/>
                </a:lnTo>
                <a:lnTo>
                  <a:pt x="428768" y="1171338"/>
                </a:lnTo>
                <a:lnTo>
                  <a:pt x="431936" y="1190381"/>
                </a:lnTo>
                <a:lnTo>
                  <a:pt x="434311" y="1204663"/>
                </a:lnTo>
                <a:lnTo>
                  <a:pt x="435499" y="1210218"/>
                </a:lnTo>
                <a:lnTo>
                  <a:pt x="436687" y="1215375"/>
                </a:lnTo>
                <a:lnTo>
                  <a:pt x="439062" y="1220532"/>
                </a:lnTo>
                <a:lnTo>
                  <a:pt x="440646" y="1225293"/>
                </a:lnTo>
                <a:lnTo>
                  <a:pt x="440646" y="1228467"/>
                </a:lnTo>
                <a:lnTo>
                  <a:pt x="441833" y="1238385"/>
                </a:lnTo>
                <a:lnTo>
                  <a:pt x="443021" y="1248700"/>
                </a:lnTo>
                <a:lnTo>
                  <a:pt x="444605" y="1258221"/>
                </a:lnTo>
                <a:lnTo>
                  <a:pt x="446584" y="1268140"/>
                </a:lnTo>
                <a:lnTo>
                  <a:pt x="448564" y="1277264"/>
                </a:lnTo>
                <a:lnTo>
                  <a:pt x="450939" y="1285992"/>
                </a:lnTo>
                <a:lnTo>
                  <a:pt x="453711" y="1295117"/>
                </a:lnTo>
                <a:lnTo>
                  <a:pt x="456086" y="1303448"/>
                </a:lnTo>
                <a:lnTo>
                  <a:pt x="459649" y="1311383"/>
                </a:lnTo>
                <a:lnTo>
                  <a:pt x="462816" y="1318921"/>
                </a:lnTo>
                <a:lnTo>
                  <a:pt x="466380" y="1326458"/>
                </a:lnTo>
                <a:lnTo>
                  <a:pt x="469943" y="1333599"/>
                </a:lnTo>
                <a:lnTo>
                  <a:pt x="473902" y="1340344"/>
                </a:lnTo>
                <a:lnTo>
                  <a:pt x="477861" y="1346691"/>
                </a:lnTo>
                <a:lnTo>
                  <a:pt x="482612" y="1353039"/>
                </a:lnTo>
                <a:lnTo>
                  <a:pt x="487363" y="1358990"/>
                </a:lnTo>
                <a:lnTo>
                  <a:pt x="469151" y="1598613"/>
                </a:lnTo>
                <a:lnTo>
                  <a:pt x="383239" y="1598613"/>
                </a:lnTo>
                <a:lnTo>
                  <a:pt x="340481" y="1260999"/>
                </a:lnTo>
                <a:lnTo>
                  <a:pt x="334938" y="1261395"/>
                </a:lnTo>
                <a:lnTo>
                  <a:pt x="329395" y="1261792"/>
                </a:lnTo>
                <a:lnTo>
                  <a:pt x="326228" y="1261792"/>
                </a:lnTo>
                <a:lnTo>
                  <a:pt x="322269" y="1261395"/>
                </a:lnTo>
                <a:lnTo>
                  <a:pt x="282282" y="1597423"/>
                </a:lnTo>
                <a:lnTo>
                  <a:pt x="193203" y="1598613"/>
                </a:lnTo>
                <a:lnTo>
                  <a:pt x="160738" y="1168165"/>
                </a:lnTo>
                <a:lnTo>
                  <a:pt x="154800" y="1158246"/>
                </a:lnTo>
                <a:lnTo>
                  <a:pt x="149257" y="1148725"/>
                </a:lnTo>
                <a:lnTo>
                  <a:pt x="144110" y="1139203"/>
                </a:lnTo>
                <a:lnTo>
                  <a:pt x="140151" y="1128889"/>
                </a:lnTo>
                <a:lnTo>
                  <a:pt x="139755" y="1124921"/>
                </a:lnTo>
                <a:lnTo>
                  <a:pt x="134609" y="1066999"/>
                </a:lnTo>
                <a:lnTo>
                  <a:pt x="128670" y="1003920"/>
                </a:lnTo>
                <a:lnTo>
                  <a:pt x="122335" y="924971"/>
                </a:lnTo>
                <a:lnTo>
                  <a:pt x="108875" y="730972"/>
                </a:lnTo>
                <a:lnTo>
                  <a:pt x="103728" y="726608"/>
                </a:lnTo>
                <a:lnTo>
                  <a:pt x="98185" y="721054"/>
                </a:lnTo>
                <a:lnTo>
                  <a:pt x="97789" y="721450"/>
                </a:lnTo>
                <a:lnTo>
                  <a:pt x="96997" y="723434"/>
                </a:lnTo>
                <a:lnTo>
                  <a:pt x="96601" y="727798"/>
                </a:lnTo>
                <a:lnTo>
                  <a:pt x="96601" y="733352"/>
                </a:lnTo>
                <a:lnTo>
                  <a:pt x="96205" y="749618"/>
                </a:lnTo>
                <a:lnTo>
                  <a:pt x="96601" y="771438"/>
                </a:lnTo>
                <a:lnTo>
                  <a:pt x="97789" y="826980"/>
                </a:lnTo>
                <a:lnTo>
                  <a:pt x="100165" y="893630"/>
                </a:lnTo>
                <a:lnTo>
                  <a:pt x="103332" y="962660"/>
                </a:lnTo>
                <a:lnTo>
                  <a:pt x="106499" y="1027327"/>
                </a:lnTo>
                <a:lnTo>
                  <a:pt x="109666" y="1079694"/>
                </a:lnTo>
                <a:lnTo>
                  <a:pt x="112042" y="1112226"/>
                </a:lnTo>
                <a:lnTo>
                  <a:pt x="97393" y="1112623"/>
                </a:lnTo>
                <a:lnTo>
                  <a:pt x="87891" y="1112623"/>
                </a:lnTo>
                <a:lnTo>
                  <a:pt x="76806" y="1111433"/>
                </a:lnTo>
                <a:lnTo>
                  <a:pt x="65325" y="1109449"/>
                </a:lnTo>
                <a:lnTo>
                  <a:pt x="59386" y="1108259"/>
                </a:lnTo>
                <a:lnTo>
                  <a:pt x="53843" y="1107069"/>
                </a:lnTo>
                <a:lnTo>
                  <a:pt x="47905" y="1104688"/>
                </a:lnTo>
                <a:lnTo>
                  <a:pt x="41966" y="1102308"/>
                </a:lnTo>
                <a:lnTo>
                  <a:pt x="36027" y="1099928"/>
                </a:lnTo>
                <a:lnTo>
                  <a:pt x="30485" y="1096357"/>
                </a:lnTo>
                <a:lnTo>
                  <a:pt x="27713" y="1079298"/>
                </a:lnTo>
                <a:lnTo>
                  <a:pt x="24546" y="1056684"/>
                </a:lnTo>
                <a:lnTo>
                  <a:pt x="21775" y="1030104"/>
                </a:lnTo>
                <a:lnTo>
                  <a:pt x="18607" y="1000349"/>
                </a:lnTo>
                <a:lnTo>
                  <a:pt x="15836" y="967024"/>
                </a:lnTo>
                <a:lnTo>
                  <a:pt x="13065" y="932509"/>
                </a:lnTo>
                <a:lnTo>
                  <a:pt x="7918" y="860305"/>
                </a:lnTo>
                <a:lnTo>
                  <a:pt x="3563" y="790084"/>
                </a:lnTo>
                <a:lnTo>
                  <a:pt x="2375" y="757949"/>
                </a:lnTo>
                <a:lnTo>
                  <a:pt x="1187" y="728591"/>
                </a:lnTo>
                <a:lnTo>
                  <a:pt x="396" y="702804"/>
                </a:lnTo>
                <a:lnTo>
                  <a:pt x="0" y="681778"/>
                </a:lnTo>
                <a:lnTo>
                  <a:pt x="396" y="666305"/>
                </a:lnTo>
                <a:lnTo>
                  <a:pt x="792" y="660751"/>
                </a:lnTo>
                <a:lnTo>
                  <a:pt x="1187" y="656784"/>
                </a:lnTo>
                <a:lnTo>
                  <a:pt x="1979" y="650436"/>
                </a:lnTo>
                <a:lnTo>
                  <a:pt x="3167" y="644089"/>
                </a:lnTo>
                <a:lnTo>
                  <a:pt x="5147" y="638535"/>
                </a:lnTo>
                <a:lnTo>
                  <a:pt x="7918" y="632584"/>
                </a:lnTo>
                <a:lnTo>
                  <a:pt x="11085" y="626633"/>
                </a:lnTo>
                <a:lnTo>
                  <a:pt x="15044" y="621475"/>
                </a:lnTo>
                <a:lnTo>
                  <a:pt x="19003" y="615921"/>
                </a:lnTo>
                <a:lnTo>
                  <a:pt x="24150" y="610764"/>
                </a:lnTo>
                <a:lnTo>
                  <a:pt x="29693" y="606003"/>
                </a:lnTo>
                <a:lnTo>
                  <a:pt x="35631" y="601242"/>
                </a:lnTo>
                <a:lnTo>
                  <a:pt x="41966" y="596482"/>
                </a:lnTo>
                <a:lnTo>
                  <a:pt x="48696" y="592514"/>
                </a:lnTo>
                <a:lnTo>
                  <a:pt x="55427" y="588150"/>
                </a:lnTo>
                <a:lnTo>
                  <a:pt x="62949" y="584580"/>
                </a:lnTo>
                <a:lnTo>
                  <a:pt x="70867" y="580612"/>
                </a:lnTo>
                <a:lnTo>
                  <a:pt x="78785" y="576645"/>
                </a:lnTo>
                <a:lnTo>
                  <a:pt x="96205" y="569504"/>
                </a:lnTo>
                <a:lnTo>
                  <a:pt x="114417" y="563950"/>
                </a:lnTo>
                <a:lnTo>
                  <a:pt x="132629" y="557999"/>
                </a:lnTo>
                <a:lnTo>
                  <a:pt x="152029" y="552842"/>
                </a:lnTo>
                <a:lnTo>
                  <a:pt x="171428" y="548478"/>
                </a:lnTo>
                <a:lnTo>
                  <a:pt x="190828" y="544510"/>
                </a:lnTo>
                <a:lnTo>
                  <a:pt x="210227" y="540940"/>
                </a:lnTo>
                <a:lnTo>
                  <a:pt x="229627" y="538559"/>
                </a:lnTo>
                <a:lnTo>
                  <a:pt x="233586" y="538163"/>
                </a:lnTo>
                <a:close/>
                <a:moveTo>
                  <a:pt x="1612045" y="536575"/>
                </a:moveTo>
                <a:lnTo>
                  <a:pt x="1621555" y="536972"/>
                </a:lnTo>
                <a:lnTo>
                  <a:pt x="1631461" y="537369"/>
                </a:lnTo>
                <a:lnTo>
                  <a:pt x="1640970" y="538559"/>
                </a:lnTo>
                <a:lnTo>
                  <a:pt x="1650480" y="540147"/>
                </a:lnTo>
                <a:lnTo>
                  <a:pt x="1660386" y="541734"/>
                </a:lnTo>
                <a:lnTo>
                  <a:pt x="1669896" y="544512"/>
                </a:lnTo>
                <a:lnTo>
                  <a:pt x="1679406" y="546894"/>
                </a:lnTo>
                <a:lnTo>
                  <a:pt x="1688916" y="550465"/>
                </a:lnTo>
                <a:lnTo>
                  <a:pt x="1698030" y="553640"/>
                </a:lnTo>
                <a:lnTo>
                  <a:pt x="1707539" y="557212"/>
                </a:lnTo>
                <a:lnTo>
                  <a:pt x="1716257" y="560784"/>
                </a:lnTo>
                <a:lnTo>
                  <a:pt x="1724974" y="565150"/>
                </a:lnTo>
                <a:lnTo>
                  <a:pt x="1742409" y="573484"/>
                </a:lnTo>
                <a:lnTo>
                  <a:pt x="1758259" y="582215"/>
                </a:lnTo>
                <a:lnTo>
                  <a:pt x="1772523" y="591344"/>
                </a:lnTo>
                <a:lnTo>
                  <a:pt x="1785600" y="600472"/>
                </a:lnTo>
                <a:lnTo>
                  <a:pt x="1797091" y="608806"/>
                </a:lnTo>
                <a:lnTo>
                  <a:pt x="1806997" y="616744"/>
                </a:lnTo>
                <a:lnTo>
                  <a:pt x="1814129" y="623887"/>
                </a:lnTo>
                <a:lnTo>
                  <a:pt x="1816903" y="627062"/>
                </a:lnTo>
                <a:lnTo>
                  <a:pt x="1818884" y="629840"/>
                </a:lnTo>
                <a:lnTo>
                  <a:pt x="1820865" y="632619"/>
                </a:lnTo>
                <a:lnTo>
                  <a:pt x="1821658" y="634603"/>
                </a:lnTo>
                <a:lnTo>
                  <a:pt x="1822054" y="638572"/>
                </a:lnTo>
                <a:lnTo>
                  <a:pt x="1822450" y="644128"/>
                </a:lnTo>
                <a:lnTo>
                  <a:pt x="1822450" y="660797"/>
                </a:lnTo>
                <a:lnTo>
                  <a:pt x="1821658" y="682625"/>
                </a:lnTo>
                <a:lnTo>
                  <a:pt x="1819677" y="710009"/>
                </a:lnTo>
                <a:lnTo>
                  <a:pt x="1818092" y="741362"/>
                </a:lnTo>
                <a:lnTo>
                  <a:pt x="1815714" y="775494"/>
                </a:lnTo>
                <a:lnTo>
                  <a:pt x="1809374" y="850106"/>
                </a:lnTo>
                <a:lnTo>
                  <a:pt x="1802242" y="926306"/>
                </a:lnTo>
                <a:lnTo>
                  <a:pt x="1794713" y="998141"/>
                </a:lnTo>
                <a:lnTo>
                  <a:pt x="1790751" y="1029494"/>
                </a:lnTo>
                <a:lnTo>
                  <a:pt x="1787581" y="1057672"/>
                </a:lnTo>
                <a:lnTo>
                  <a:pt x="1784015" y="1080691"/>
                </a:lnTo>
                <a:lnTo>
                  <a:pt x="1781241" y="1097756"/>
                </a:lnTo>
                <a:lnTo>
                  <a:pt x="1770146" y="1102122"/>
                </a:lnTo>
                <a:lnTo>
                  <a:pt x="1759844" y="1106091"/>
                </a:lnTo>
                <a:lnTo>
                  <a:pt x="1749938" y="1108472"/>
                </a:lnTo>
                <a:lnTo>
                  <a:pt x="1740824" y="1110456"/>
                </a:lnTo>
                <a:lnTo>
                  <a:pt x="1731710" y="1112044"/>
                </a:lnTo>
                <a:lnTo>
                  <a:pt x="1724182" y="1112441"/>
                </a:lnTo>
                <a:lnTo>
                  <a:pt x="1720616" y="1112044"/>
                </a:lnTo>
                <a:lnTo>
                  <a:pt x="1717446" y="1111250"/>
                </a:lnTo>
                <a:lnTo>
                  <a:pt x="1714276" y="1110853"/>
                </a:lnTo>
                <a:lnTo>
                  <a:pt x="1711502" y="1110059"/>
                </a:lnTo>
                <a:lnTo>
                  <a:pt x="1712691" y="1096566"/>
                </a:lnTo>
                <a:lnTo>
                  <a:pt x="1713879" y="1077119"/>
                </a:lnTo>
                <a:lnTo>
                  <a:pt x="1715464" y="1025128"/>
                </a:lnTo>
                <a:lnTo>
                  <a:pt x="1717049" y="960041"/>
                </a:lnTo>
                <a:lnTo>
                  <a:pt x="1718238" y="890587"/>
                </a:lnTo>
                <a:lnTo>
                  <a:pt x="1719031" y="823912"/>
                </a:lnTo>
                <a:lnTo>
                  <a:pt x="1718238" y="794544"/>
                </a:lnTo>
                <a:lnTo>
                  <a:pt x="1717842" y="768747"/>
                </a:lnTo>
                <a:lnTo>
                  <a:pt x="1717446" y="747315"/>
                </a:lnTo>
                <a:lnTo>
                  <a:pt x="1716257" y="731440"/>
                </a:lnTo>
                <a:lnTo>
                  <a:pt x="1715464" y="726281"/>
                </a:lnTo>
                <a:lnTo>
                  <a:pt x="1715068" y="722312"/>
                </a:lnTo>
                <a:lnTo>
                  <a:pt x="1713879" y="720725"/>
                </a:lnTo>
                <a:lnTo>
                  <a:pt x="1713483" y="720328"/>
                </a:lnTo>
                <a:lnTo>
                  <a:pt x="1713087" y="720725"/>
                </a:lnTo>
                <a:lnTo>
                  <a:pt x="1707539" y="727869"/>
                </a:lnTo>
                <a:lnTo>
                  <a:pt x="1702388" y="735409"/>
                </a:lnTo>
                <a:lnTo>
                  <a:pt x="1701200" y="737394"/>
                </a:lnTo>
                <a:lnTo>
                  <a:pt x="1683765" y="992584"/>
                </a:lnTo>
                <a:lnTo>
                  <a:pt x="1675047" y="1087438"/>
                </a:lnTo>
                <a:lnTo>
                  <a:pt x="1671877" y="1124744"/>
                </a:lnTo>
                <a:lnTo>
                  <a:pt x="1671085" y="1128316"/>
                </a:lnTo>
                <a:lnTo>
                  <a:pt x="1669104" y="1134269"/>
                </a:lnTo>
                <a:lnTo>
                  <a:pt x="1667123" y="1140222"/>
                </a:lnTo>
                <a:lnTo>
                  <a:pt x="1664349" y="1145778"/>
                </a:lnTo>
                <a:lnTo>
                  <a:pt x="1661971" y="1151334"/>
                </a:lnTo>
                <a:lnTo>
                  <a:pt x="1655631" y="1162447"/>
                </a:lnTo>
                <a:lnTo>
                  <a:pt x="1648499" y="1173956"/>
                </a:lnTo>
                <a:lnTo>
                  <a:pt x="1616403" y="1598613"/>
                </a:lnTo>
                <a:lnTo>
                  <a:pt x="1531211" y="1598613"/>
                </a:lnTo>
                <a:lnTo>
                  <a:pt x="1488020" y="1260872"/>
                </a:lnTo>
                <a:lnTo>
                  <a:pt x="1482869" y="1261269"/>
                </a:lnTo>
                <a:lnTo>
                  <a:pt x="1477322" y="1261666"/>
                </a:lnTo>
                <a:lnTo>
                  <a:pt x="1473359" y="1261666"/>
                </a:lnTo>
                <a:lnTo>
                  <a:pt x="1470189" y="1261269"/>
                </a:lnTo>
                <a:lnTo>
                  <a:pt x="1429772" y="1597422"/>
                </a:lnTo>
                <a:lnTo>
                  <a:pt x="1340617" y="1598613"/>
                </a:lnTo>
                <a:lnTo>
                  <a:pt x="1323975" y="1376760"/>
                </a:lnTo>
                <a:lnTo>
                  <a:pt x="1330315" y="1370806"/>
                </a:lnTo>
                <a:lnTo>
                  <a:pt x="1336655" y="1364456"/>
                </a:lnTo>
                <a:lnTo>
                  <a:pt x="1342995" y="1357710"/>
                </a:lnTo>
                <a:lnTo>
                  <a:pt x="1348542" y="1350566"/>
                </a:lnTo>
                <a:lnTo>
                  <a:pt x="1354090" y="1342628"/>
                </a:lnTo>
                <a:lnTo>
                  <a:pt x="1358845" y="1334294"/>
                </a:lnTo>
                <a:lnTo>
                  <a:pt x="1363600" y="1325563"/>
                </a:lnTo>
                <a:lnTo>
                  <a:pt x="1368355" y="1316435"/>
                </a:lnTo>
                <a:lnTo>
                  <a:pt x="1371921" y="1306513"/>
                </a:lnTo>
                <a:lnTo>
                  <a:pt x="1375883" y="1296591"/>
                </a:lnTo>
                <a:lnTo>
                  <a:pt x="1379053" y="1285875"/>
                </a:lnTo>
                <a:lnTo>
                  <a:pt x="1381827" y="1275160"/>
                </a:lnTo>
                <a:lnTo>
                  <a:pt x="1384204" y="1263650"/>
                </a:lnTo>
                <a:lnTo>
                  <a:pt x="1386186" y="1251347"/>
                </a:lnTo>
                <a:lnTo>
                  <a:pt x="1388563" y="1239044"/>
                </a:lnTo>
                <a:lnTo>
                  <a:pt x="1389752" y="1226344"/>
                </a:lnTo>
                <a:lnTo>
                  <a:pt x="1389752" y="1222375"/>
                </a:lnTo>
                <a:lnTo>
                  <a:pt x="1389752" y="1218009"/>
                </a:lnTo>
                <a:lnTo>
                  <a:pt x="1389356" y="1209675"/>
                </a:lnTo>
                <a:lnTo>
                  <a:pt x="1390148" y="1207294"/>
                </a:lnTo>
                <a:lnTo>
                  <a:pt x="1392129" y="1194594"/>
                </a:lnTo>
                <a:lnTo>
                  <a:pt x="1394903" y="1177925"/>
                </a:lnTo>
                <a:lnTo>
                  <a:pt x="1400450" y="1134269"/>
                </a:lnTo>
                <a:lnTo>
                  <a:pt x="1407186" y="1078309"/>
                </a:lnTo>
                <a:lnTo>
                  <a:pt x="1413923" y="1013619"/>
                </a:lnTo>
                <a:lnTo>
                  <a:pt x="1421055" y="943769"/>
                </a:lnTo>
                <a:lnTo>
                  <a:pt x="1427791" y="871537"/>
                </a:lnTo>
                <a:lnTo>
                  <a:pt x="1433735" y="800894"/>
                </a:lnTo>
                <a:lnTo>
                  <a:pt x="1438886" y="734219"/>
                </a:lnTo>
                <a:lnTo>
                  <a:pt x="1447603" y="767953"/>
                </a:lnTo>
                <a:lnTo>
                  <a:pt x="1449188" y="758428"/>
                </a:lnTo>
                <a:lnTo>
                  <a:pt x="1470586" y="600869"/>
                </a:lnTo>
                <a:lnTo>
                  <a:pt x="1464642" y="585390"/>
                </a:lnTo>
                <a:lnTo>
                  <a:pt x="1476529" y="564753"/>
                </a:lnTo>
                <a:lnTo>
                  <a:pt x="1503870" y="564753"/>
                </a:lnTo>
                <a:lnTo>
                  <a:pt x="1514569" y="585390"/>
                </a:lnTo>
                <a:lnTo>
                  <a:pt x="1509814" y="604044"/>
                </a:lnTo>
                <a:lnTo>
                  <a:pt x="1528833" y="770334"/>
                </a:lnTo>
                <a:lnTo>
                  <a:pt x="1579949" y="545306"/>
                </a:lnTo>
                <a:lnTo>
                  <a:pt x="1585893" y="542131"/>
                </a:lnTo>
                <a:lnTo>
                  <a:pt x="1589855" y="540147"/>
                </a:lnTo>
                <a:lnTo>
                  <a:pt x="1592629" y="538559"/>
                </a:lnTo>
                <a:lnTo>
                  <a:pt x="1593025" y="538162"/>
                </a:lnTo>
                <a:lnTo>
                  <a:pt x="1602535" y="536972"/>
                </a:lnTo>
                <a:lnTo>
                  <a:pt x="1612045" y="536575"/>
                </a:lnTo>
                <a:close/>
                <a:moveTo>
                  <a:pt x="1080417" y="477838"/>
                </a:moveTo>
                <a:lnTo>
                  <a:pt x="1092318" y="478235"/>
                </a:lnTo>
                <a:lnTo>
                  <a:pt x="1104616" y="478632"/>
                </a:lnTo>
                <a:lnTo>
                  <a:pt x="1116913" y="480219"/>
                </a:lnTo>
                <a:lnTo>
                  <a:pt x="1128814" y="482600"/>
                </a:lnTo>
                <a:lnTo>
                  <a:pt x="1141111" y="484982"/>
                </a:lnTo>
                <a:lnTo>
                  <a:pt x="1153409" y="487760"/>
                </a:lnTo>
                <a:lnTo>
                  <a:pt x="1165706" y="491332"/>
                </a:lnTo>
                <a:lnTo>
                  <a:pt x="1178003" y="494903"/>
                </a:lnTo>
                <a:lnTo>
                  <a:pt x="1189507" y="499269"/>
                </a:lnTo>
                <a:lnTo>
                  <a:pt x="1201011" y="504032"/>
                </a:lnTo>
                <a:lnTo>
                  <a:pt x="1212515" y="508397"/>
                </a:lnTo>
                <a:lnTo>
                  <a:pt x="1223623" y="513557"/>
                </a:lnTo>
                <a:lnTo>
                  <a:pt x="1234730" y="519113"/>
                </a:lnTo>
                <a:lnTo>
                  <a:pt x="1245441" y="524669"/>
                </a:lnTo>
                <a:lnTo>
                  <a:pt x="1255358" y="530225"/>
                </a:lnTo>
                <a:lnTo>
                  <a:pt x="1265672" y="536178"/>
                </a:lnTo>
                <a:lnTo>
                  <a:pt x="1283920" y="547291"/>
                </a:lnTo>
                <a:lnTo>
                  <a:pt x="1300581" y="558403"/>
                </a:lnTo>
                <a:lnTo>
                  <a:pt x="1314862" y="569119"/>
                </a:lnTo>
                <a:lnTo>
                  <a:pt x="1327159" y="579438"/>
                </a:lnTo>
                <a:lnTo>
                  <a:pt x="1331919" y="584200"/>
                </a:lnTo>
                <a:lnTo>
                  <a:pt x="1336283" y="588169"/>
                </a:lnTo>
                <a:lnTo>
                  <a:pt x="1339456" y="592535"/>
                </a:lnTo>
                <a:lnTo>
                  <a:pt x="1342630" y="595710"/>
                </a:lnTo>
                <a:lnTo>
                  <a:pt x="1344217" y="599282"/>
                </a:lnTo>
                <a:lnTo>
                  <a:pt x="1345407" y="601663"/>
                </a:lnTo>
                <a:lnTo>
                  <a:pt x="1346200" y="606822"/>
                </a:lnTo>
                <a:lnTo>
                  <a:pt x="1346200" y="613966"/>
                </a:lnTo>
                <a:lnTo>
                  <a:pt x="1346200" y="634603"/>
                </a:lnTo>
                <a:lnTo>
                  <a:pt x="1345407" y="662782"/>
                </a:lnTo>
                <a:lnTo>
                  <a:pt x="1343820" y="696913"/>
                </a:lnTo>
                <a:lnTo>
                  <a:pt x="1341043" y="736600"/>
                </a:lnTo>
                <a:lnTo>
                  <a:pt x="1337870" y="779860"/>
                </a:lnTo>
                <a:lnTo>
                  <a:pt x="1334299" y="825897"/>
                </a:lnTo>
                <a:lnTo>
                  <a:pt x="1330333" y="873919"/>
                </a:lnTo>
                <a:lnTo>
                  <a:pt x="1325572" y="922735"/>
                </a:lnTo>
                <a:lnTo>
                  <a:pt x="1321209" y="970757"/>
                </a:lnTo>
                <a:lnTo>
                  <a:pt x="1316448" y="1017588"/>
                </a:lnTo>
                <a:lnTo>
                  <a:pt x="1311291" y="1061244"/>
                </a:lnTo>
                <a:lnTo>
                  <a:pt x="1306928" y="1101328"/>
                </a:lnTo>
                <a:lnTo>
                  <a:pt x="1302564" y="1136253"/>
                </a:lnTo>
                <a:lnTo>
                  <a:pt x="1298201" y="1166019"/>
                </a:lnTo>
                <a:lnTo>
                  <a:pt x="1294630" y="1187847"/>
                </a:lnTo>
                <a:lnTo>
                  <a:pt x="1280746" y="1193403"/>
                </a:lnTo>
                <a:lnTo>
                  <a:pt x="1267655" y="1197372"/>
                </a:lnTo>
                <a:lnTo>
                  <a:pt x="1254961" y="1201341"/>
                </a:lnTo>
                <a:lnTo>
                  <a:pt x="1243061" y="1203722"/>
                </a:lnTo>
                <a:lnTo>
                  <a:pt x="1232350" y="1205310"/>
                </a:lnTo>
                <a:lnTo>
                  <a:pt x="1227193" y="1205310"/>
                </a:lnTo>
                <a:lnTo>
                  <a:pt x="1222433" y="1205707"/>
                </a:lnTo>
                <a:lnTo>
                  <a:pt x="1217672" y="1205310"/>
                </a:lnTo>
                <a:lnTo>
                  <a:pt x="1213706" y="1204913"/>
                </a:lnTo>
                <a:lnTo>
                  <a:pt x="1209739" y="1204119"/>
                </a:lnTo>
                <a:lnTo>
                  <a:pt x="1206565" y="1202928"/>
                </a:lnTo>
                <a:lnTo>
                  <a:pt x="1207755" y="1186260"/>
                </a:lnTo>
                <a:lnTo>
                  <a:pt x="1208945" y="1161653"/>
                </a:lnTo>
                <a:lnTo>
                  <a:pt x="1211722" y="1094978"/>
                </a:lnTo>
                <a:lnTo>
                  <a:pt x="1213706" y="1013222"/>
                </a:lnTo>
                <a:lnTo>
                  <a:pt x="1214896" y="925116"/>
                </a:lnTo>
                <a:lnTo>
                  <a:pt x="1215292" y="882253"/>
                </a:lnTo>
                <a:lnTo>
                  <a:pt x="1215292" y="841375"/>
                </a:lnTo>
                <a:lnTo>
                  <a:pt x="1215292" y="804069"/>
                </a:lnTo>
                <a:lnTo>
                  <a:pt x="1214499" y="771128"/>
                </a:lnTo>
                <a:lnTo>
                  <a:pt x="1213706" y="744141"/>
                </a:lnTo>
                <a:lnTo>
                  <a:pt x="1212515" y="724297"/>
                </a:lnTo>
                <a:lnTo>
                  <a:pt x="1211722" y="717153"/>
                </a:lnTo>
                <a:lnTo>
                  <a:pt x="1210532" y="712788"/>
                </a:lnTo>
                <a:lnTo>
                  <a:pt x="1209739" y="711200"/>
                </a:lnTo>
                <a:lnTo>
                  <a:pt x="1209342" y="710407"/>
                </a:lnTo>
                <a:lnTo>
                  <a:pt x="1208945" y="710010"/>
                </a:lnTo>
                <a:lnTo>
                  <a:pt x="1208152" y="710407"/>
                </a:lnTo>
                <a:lnTo>
                  <a:pt x="1201408" y="719932"/>
                </a:lnTo>
                <a:lnTo>
                  <a:pt x="1194664" y="729457"/>
                </a:lnTo>
                <a:lnTo>
                  <a:pt x="1193078" y="731838"/>
                </a:lnTo>
                <a:lnTo>
                  <a:pt x="1171260" y="1054497"/>
                </a:lnTo>
                <a:lnTo>
                  <a:pt x="1165309" y="1121966"/>
                </a:lnTo>
                <a:lnTo>
                  <a:pt x="1160549" y="1174750"/>
                </a:lnTo>
                <a:lnTo>
                  <a:pt x="1155789" y="1221582"/>
                </a:lnTo>
                <a:lnTo>
                  <a:pt x="1155392" y="1225947"/>
                </a:lnTo>
                <a:lnTo>
                  <a:pt x="1153012" y="1233488"/>
                </a:lnTo>
                <a:lnTo>
                  <a:pt x="1149838" y="1241028"/>
                </a:lnTo>
                <a:lnTo>
                  <a:pt x="1147062" y="1248172"/>
                </a:lnTo>
                <a:lnTo>
                  <a:pt x="1143888" y="1255316"/>
                </a:lnTo>
                <a:lnTo>
                  <a:pt x="1139921" y="1262460"/>
                </a:lnTo>
                <a:lnTo>
                  <a:pt x="1135557" y="1269603"/>
                </a:lnTo>
                <a:lnTo>
                  <a:pt x="1131591" y="1276350"/>
                </a:lnTo>
                <a:lnTo>
                  <a:pt x="1126830" y="1283494"/>
                </a:lnTo>
                <a:lnTo>
                  <a:pt x="1086368" y="1820863"/>
                </a:lnTo>
                <a:lnTo>
                  <a:pt x="977674" y="1820863"/>
                </a:lnTo>
                <a:lnTo>
                  <a:pt x="923328" y="1393428"/>
                </a:lnTo>
                <a:lnTo>
                  <a:pt x="916584" y="1394222"/>
                </a:lnTo>
                <a:lnTo>
                  <a:pt x="909840" y="1394619"/>
                </a:lnTo>
                <a:lnTo>
                  <a:pt x="905080" y="1394222"/>
                </a:lnTo>
                <a:lnTo>
                  <a:pt x="900716" y="1393825"/>
                </a:lnTo>
                <a:lnTo>
                  <a:pt x="849543" y="1819275"/>
                </a:lnTo>
                <a:lnTo>
                  <a:pt x="736486" y="1820863"/>
                </a:lnTo>
                <a:lnTo>
                  <a:pt x="695627" y="1276350"/>
                </a:lnTo>
                <a:lnTo>
                  <a:pt x="687693" y="1264047"/>
                </a:lnTo>
                <a:lnTo>
                  <a:pt x="680553" y="1251744"/>
                </a:lnTo>
                <a:lnTo>
                  <a:pt x="677776" y="1245394"/>
                </a:lnTo>
                <a:lnTo>
                  <a:pt x="674602" y="1239044"/>
                </a:lnTo>
                <a:lnTo>
                  <a:pt x="671826" y="1232694"/>
                </a:lnTo>
                <a:lnTo>
                  <a:pt x="669842" y="1226741"/>
                </a:lnTo>
                <a:lnTo>
                  <a:pt x="669049" y="1221582"/>
                </a:lnTo>
                <a:lnTo>
                  <a:pt x="661908" y="1148160"/>
                </a:lnTo>
                <a:lnTo>
                  <a:pt x="654768" y="1068388"/>
                </a:lnTo>
                <a:lnTo>
                  <a:pt x="646437" y="968375"/>
                </a:lnTo>
                <a:lnTo>
                  <a:pt x="630173" y="723503"/>
                </a:lnTo>
                <a:lnTo>
                  <a:pt x="626603" y="720725"/>
                </a:lnTo>
                <a:lnTo>
                  <a:pt x="623826" y="717550"/>
                </a:lnTo>
                <a:lnTo>
                  <a:pt x="616686" y="710407"/>
                </a:lnTo>
                <a:lnTo>
                  <a:pt x="616289" y="710407"/>
                </a:lnTo>
                <a:lnTo>
                  <a:pt x="615892" y="710803"/>
                </a:lnTo>
                <a:lnTo>
                  <a:pt x="614702" y="713978"/>
                </a:lnTo>
                <a:lnTo>
                  <a:pt x="614305" y="719138"/>
                </a:lnTo>
                <a:lnTo>
                  <a:pt x="613909" y="726678"/>
                </a:lnTo>
                <a:lnTo>
                  <a:pt x="613909" y="746919"/>
                </a:lnTo>
                <a:lnTo>
                  <a:pt x="613909" y="774303"/>
                </a:lnTo>
                <a:lnTo>
                  <a:pt x="614702" y="807641"/>
                </a:lnTo>
                <a:lnTo>
                  <a:pt x="615892" y="844947"/>
                </a:lnTo>
                <a:lnTo>
                  <a:pt x="619066" y="929085"/>
                </a:lnTo>
                <a:lnTo>
                  <a:pt x="623033" y="1016794"/>
                </a:lnTo>
                <a:lnTo>
                  <a:pt x="627000" y="1098550"/>
                </a:lnTo>
                <a:lnTo>
                  <a:pt x="630966" y="1164035"/>
                </a:lnTo>
                <a:lnTo>
                  <a:pt x="632553" y="1188641"/>
                </a:lnTo>
                <a:lnTo>
                  <a:pt x="634140" y="1205310"/>
                </a:lnTo>
                <a:lnTo>
                  <a:pt x="625810" y="1205310"/>
                </a:lnTo>
                <a:lnTo>
                  <a:pt x="615099" y="1205707"/>
                </a:lnTo>
                <a:lnTo>
                  <a:pt x="603198" y="1205310"/>
                </a:lnTo>
                <a:lnTo>
                  <a:pt x="589711" y="1204516"/>
                </a:lnTo>
                <a:lnTo>
                  <a:pt x="582570" y="1203325"/>
                </a:lnTo>
                <a:lnTo>
                  <a:pt x="575033" y="1202135"/>
                </a:lnTo>
                <a:lnTo>
                  <a:pt x="567496" y="1200944"/>
                </a:lnTo>
                <a:lnTo>
                  <a:pt x="559959" y="1198563"/>
                </a:lnTo>
                <a:lnTo>
                  <a:pt x="552422" y="1196182"/>
                </a:lnTo>
                <a:lnTo>
                  <a:pt x="544885" y="1193403"/>
                </a:lnTo>
                <a:lnTo>
                  <a:pt x="537744" y="1189435"/>
                </a:lnTo>
                <a:lnTo>
                  <a:pt x="530604" y="1185466"/>
                </a:lnTo>
                <a:lnTo>
                  <a:pt x="528620" y="1175544"/>
                </a:lnTo>
                <a:lnTo>
                  <a:pt x="526637" y="1163638"/>
                </a:lnTo>
                <a:lnTo>
                  <a:pt x="523067" y="1135460"/>
                </a:lnTo>
                <a:lnTo>
                  <a:pt x="519100" y="1101725"/>
                </a:lnTo>
                <a:lnTo>
                  <a:pt x="515530" y="1064022"/>
                </a:lnTo>
                <a:lnTo>
                  <a:pt x="511959" y="1021953"/>
                </a:lnTo>
                <a:lnTo>
                  <a:pt x="508389" y="978297"/>
                </a:lnTo>
                <a:lnTo>
                  <a:pt x="504819" y="932657"/>
                </a:lnTo>
                <a:lnTo>
                  <a:pt x="502042" y="886619"/>
                </a:lnTo>
                <a:lnTo>
                  <a:pt x="498868" y="841772"/>
                </a:lnTo>
                <a:lnTo>
                  <a:pt x="496885" y="798116"/>
                </a:lnTo>
                <a:lnTo>
                  <a:pt x="494902" y="757238"/>
                </a:lnTo>
                <a:lnTo>
                  <a:pt x="492918" y="720328"/>
                </a:lnTo>
                <a:lnTo>
                  <a:pt x="492125" y="687785"/>
                </a:lnTo>
                <a:lnTo>
                  <a:pt x="492125" y="661194"/>
                </a:lnTo>
                <a:lnTo>
                  <a:pt x="492125" y="641350"/>
                </a:lnTo>
                <a:lnTo>
                  <a:pt x="492521" y="634603"/>
                </a:lnTo>
                <a:lnTo>
                  <a:pt x="493315" y="629444"/>
                </a:lnTo>
                <a:lnTo>
                  <a:pt x="494505" y="621507"/>
                </a:lnTo>
                <a:lnTo>
                  <a:pt x="496092" y="613569"/>
                </a:lnTo>
                <a:lnTo>
                  <a:pt x="498472" y="606028"/>
                </a:lnTo>
                <a:lnTo>
                  <a:pt x="502042" y="598885"/>
                </a:lnTo>
                <a:lnTo>
                  <a:pt x="506009" y="591741"/>
                </a:lnTo>
                <a:lnTo>
                  <a:pt x="510769" y="584597"/>
                </a:lnTo>
                <a:lnTo>
                  <a:pt x="516323" y="578247"/>
                </a:lnTo>
                <a:lnTo>
                  <a:pt x="522670" y="571500"/>
                </a:lnTo>
                <a:lnTo>
                  <a:pt x="529414" y="565547"/>
                </a:lnTo>
                <a:lnTo>
                  <a:pt x="536951" y="559594"/>
                </a:lnTo>
                <a:lnTo>
                  <a:pt x="544885" y="553641"/>
                </a:lnTo>
                <a:lnTo>
                  <a:pt x="553215" y="548085"/>
                </a:lnTo>
                <a:lnTo>
                  <a:pt x="562339" y="542925"/>
                </a:lnTo>
                <a:lnTo>
                  <a:pt x="571860" y="537766"/>
                </a:lnTo>
                <a:lnTo>
                  <a:pt x="581777" y="533003"/>
                </a:lnTo>
                <a:lnTo>
                  <a:pt x="592091" y="528241"/>
                </a:lnTo>
                <a:lnTo>
                  <a:pt x="602801" y="523875"/>
                </a:lnTo>
                <a:lnTo>
                  <a:pt x="613512" y="519510"/>
                </a:lnTo>
                <a:lnTo>
                  <a:pt x="625016" y="515144"/>
                </a:lnTo>
                <a:lnTo>
                  <a:pt x="636520" y="511572"/>
                </a:lnTo>
                <a:lnTo>
                  <a:pt x="659925" y="504428"/>
                </a:lnTo>
                <a:lnTo>
                  <a:pt x="684520" y="498078"/>
                </a:lnTo>
                <a:lnTo>
                  <a:pt x="709115" y="492522"/>
                </a:lnTo>
                <a:lnTo>
                  <a:pt x="733709" y="487363"/>
                </a:lnTo>
                <a:lnTo>
                  <a:pt x="758701" y="483394"/>
                </a:lnTo>
                <a:lnTo>
                  <a:pt x="782502" y="479425"/>
                </a:lnTo>
                <a:lnTo>
                  <a:pt x="788056" y="479028"/>
                </a:lnTo>
                <a:lnTo>
                  <a:pt x="794006" y="479425"/>
                </a:lnTo>
                <a:lnTo>
                  <a:pt x="872948" y="770335"/>
                </a:lnTo>
                <a:lnTo>
                  <a:pt x="874138" y="758428"/>
                </a:lnTo>
                <a:lnTo>
                  <a:pt x="901510" y="559197"/>
                </a:lnTo>
                <a:lnTo>
                  <a:pt x="893576" y="539353"/>
                </a:lnTo>
                <a:lnTo>
                  <a:pt x="908650" y="513557"/>
                </a:lnTo>
                <a:lnTo>
                  <a:pt x="943162" y="513160"/>
                </a:lnTo>
                <a:lnTo>
                  <a:pt x="957443" y="539353"/>
                </a:lnTo>
                <a:lnTo>
                  <a:pt x="950699" y="563166"/>
                </a:lnTo>
                <a:lnTo>
                  <a:pt x="975294" y="773510"/>
                </a:lnTo>
                <a:lnTo>
                  <a:pt x="1039558" y="488950"/>
                </a:lnTo>
                <a:lnTo>
                  <a:pt x="1046699" y="485378"/>
                </a:lnTo>
                <a:lnTo>
                  <a:pt x="1052252" y="482600"/>
                </a:lnTo>
                <a:lnTo>
                  <a:pt x="1055823" y="480219"/>
                </a:lnTo>
                <a:lnTo>
                  <a:pt x="1056616" y="479822"/>
                </a:lnTo>
                <a:lnTo>
                  <a:pt x="1056616" y="479425"/>
                </a:lnTo>
                <a:lnTo>
                  <a:pt x="1068120" y="478235"/>
                </a:lnTo>
                <a:lnTo>
                  <a:pt x="1080417" y="477838"/>
                </a:lnTo>
                <a:close/>
                <a:moveTo>
                  <a:pt x="1485107" y="451247"/>
                </a:moveTo>
                <a:lnTo>
                  <a:pt x="1485107" y="475853"/>
                </a:lnTo>
                <a:lnTo>
                  <a:pt x="1508523" y="475853"/>
                </a:lnTo>
                <a:lnTo>
                  <a:pt x="1508523" y="451247"/>
                </a:lnTo>
                <a:lnTo>
                  <a:pt x="1485107" y="451247"/>
                </a:lnTo>
                <a:close/>
                <a:moveTo>
                  <a:pt x="328429" y="426244"/>
                </a:moveTo>
                <a:lnTo>
                  <a:pt x="328429" y="449263"/>
                </a:lnTo>
                <a:lnTo>
                  <a:pt x="350229" y="449263"/>
                </a:lnTo>
                <a:lnTo>
                  <a:pt x="350229" y="426244"/>
                </a:lnTo>
                <a:lnTo>
                  <a:pt x="328429" y="426244"/>
                </a:lnTo>
                <a:close/>
                <a:moveTo>
                  <a:pt x="904908" y="342106"/>
                </a:moveTo>
                <a:lnTo>
                  <a:pt x="904908" y="371872"/>
                </a:lnTo>
                <a:lnTo>
                  <a:pt x="933819" y="371872"/>
                </a:lnTo>
                <a:lnTo>
                  <a:pt x="933819" y="342106"/>
                </a:lnTo>
                <a:lnTo>
                  <a:pt x="904908" y="342106"/>
                </a:lnTo>
                <a:close/>
                <a:moveTo>
                  <a:pt x="1494632" y="300037"/>
                </a:moveTo>
                <a:lnTo>
                  <a:pt x="1489473" y="300434"/>
                </a:lnTo>
                <a:lnTo>
                  <a:pt x="1483123" y="301228"/>
                </a:lnTo>
                <a:lnTo>
                  <a:pt x="1477169" y="302419"/>
                </a:lnTo>
                <a:lnTo>
                  <a:pt x="1465660" y="304800"/>
                </a:lnTo>
                <a:lnTo>
                  <a:pt x="1460501" y="306784"/>
                </a:lnTo>
                <a:lnTo>
                  <a:pt x="1456532" y="307975"/>
                </a:lnTo>
                <a:lnTo>
                  <a:pt x="1456532" y="331391"/>
                </a:lnTo>
                <a:lnTo>
                  <a:pt x="1457723" y="331391"/>
                </a:lnTo>
                <a:lnTo>
                  <a:pt x="1460898" y="329406"/>
                </a:lnTo>
                <a:lnTo>
                  <a:pt x="1465263" y="327819"/>
                </a:lnTo>
                <a:lnTo>
                  <a:pt x="1475582" y="323453"/>
                </a:lnTo>
                <a:lnTo>
                  <a:pt x="1480741" y="321866"/>
                </a:lnTo>
                <a:lnTo>
                  <a:pt x="1486694" y="320675"/>
                </a:lnTo>
                <a:lnTo>
                  <a:pt x="1492648" y="319484"/>
                </a:lnTo>
                <a:lnTo>
                  <a:pt x="1498998" y="319484"/>
                </a:lnTo>
                <a:lnTo>
                  <a:pt x="1505744" y="320278"/>
                </a:lnTo>
                <a:lnTo>
                  <a:pt x="1511698" y="321469"/>
                </a:lnTo>
                <a:lnTo>
                  <a:pt x="1517254" y="323056"/>
                </a:lnTo>
                <a:lnTo>
                  <a:pt x="1519635" y="324644"/>
                </a:lnTo>
                <a:lnTo>
                  <a:pt x="1521619" y="325834"/>
                </a:lnTo>
                <a:lnTo>
                  <a:pt x="1524001" y="327819"/>
                </a:lnTo>
                <a:lnTo>
                  <a:pt x="1525588" y="329803"/>
                </a:lnTo>
                <a:lnTo>
                  <a:pt x="1527176" y="331787"/>
                </a:lnTo>
                <a:lnTo>
                  <a:pt x="1528366" y="334169"/>
                </a:lnTo>
                <a:lnTo>
                  <a:pt x="1529160" y="336550"/>
                </a:lnTo>
                <a:lnTo>
                  <a:pt x="1530351" y="339328"/>
                </a:lnTo>
                <a:lnTo>
                  <a:pt x="1530748" y="342503"/>
                </a:lnTo>
                <a:lnTo>
                  <a:pt x="1530748" y="345281"/>
                </a:lnTo>
                <a:lnTo>
                  <a:pt x="1530351" y="350441"/>
                </a:lnTo>
                <a:lnTo>
                  <a:pt x="1529954" y="354806"/>
                </a:lnTo>
                <a:lnTo>
                  <a:pt x="1528366" y="358378"/>
                </a:lnTo>
                <a:lnTo>
                  <a:pt x="1526779" y="361950"/>
                </a:lnTo>
                <a:lnTo>
                  <a:pt x="1524794" y="365125"/>
                </a:lnTo>
                <a:lnTo>
                  <a:pt x="1522413" y="368300"/>
                </a:lnTo>
                <a:lnTo>
                  <a:pt x="1519635" y="371475"/>
                </a:lnTo>
                <a:lnTo>
                  <a:pt x="1516857" y="374650"/>
                </a:lnTo>
                <a:lnTo>
                  <a:pt x="1513285" y="377031"/>
                </a:lnTo>
                <a:lnTo>
                  <a:pt x="1510110" y="379413"/>
                </a:lnTo>
                <a:lnTo>
                  <a:pt x="1502569" y="384572"/>
                </a:lnTo>
                <a:lnTo>
                  <a:pt x="1485901" y="393700"/>
                </a:lnTo>
                <a:lnTo>
                  <a:pt x="1485901" y="429419"/>
                </a:lnTo>
                <a:lnTo>
                  <a:pt x="1506538" y="429419"/>
                </a:lnTo>
                <a:lnTo>
                  <a:pt x="1506538" y="403225"/>
                </a:lnTo>
                <a:lnTo>
                  <a:pt x="1515666" y="397669"/>
                </a:lnTo>
                <a:lnTo>
                  <a:pt x="1524794" y="392113"/>
                </a:lnTo>
                <a:lnTo>
                  <a:pt x="1532732" y="386159"/>
                </a:lnTo>
                <a:lnTo>
                  <a:pt x="1539479" y="379413"/>
                </a:lnTo>
                <a:lnTo>
                  <a:pt x="1542654" y="376238"/>
                </a:lnTo>
                <a:lnTo>
                  <a:pt x="1545432" y="372269"/>
                </a:lnTo>
                <a:lnTo>
                  <a:pt x="1547813" y="368300"/>
                </a:lnTo>
                <a:lnTo>
                  <a:pt x="1550194" y="363934"/>
                </a:lnTo>
                <a:lnTo>
                  <a:pt x="1552179" y="359172"/>
                </a:lnTo>
                <a:lnTo>
                  <a:pt x="1553369" y="354806"/>
                </a:lnTo>
                <a:lnTo>
                  <a:pt x="1553766" y="349250"/>
                </a:lnTo>
                <a:lnTo>
                  <a:pt x="1554163" y="343694"/>
                </a:lnTo>
                <a:lnTo>
                  <a:pt x="1553766" y="338931"/>
                </a:lnTo>
                <a:lnTo>
                  <a:pt x="1553369" y="334566"/>
                </a:lnTo>
                <a:lnTo>
                  <a:pt x="1552179" y="330200"/>
                </a:lnTo>
                <a:lnTo>
                  <a:pt x="1550591" y="325834"/>
                </a:lnTo>
                <a:lnTo>
                  <a:pt x="1548607" y="322262"/>
                </a:lnTo>
                <a:lnTo>
                  <a:pt x="1546226" y="318294"/>
                </a:lnTo>
                <a:lnTo>
                  <a:pt x="1543448" y="315119"/>
                </a:lnTo>
                <a:lnTo>
                  <a:pt x="1539876" y="311944"/>
                </a:lnTo>
                <a:lnTo>
                  <a:pt x="1535907" y="309166"/>
                </a:lnTo>
                <a:lnTo>
                  <a:pt x="1531938" y="306784"/>
                </a:lnTo>
                <a:lnTo>
                  <a:pt x="1527573" y="304403"/>
                </a:lnTo>
                <a:lnTo>
                  <a:pt x="1522413" y="302816"/>
                </a:lnTo>
                <a:lnTo>
                  <a:pt x="1517651" y="301625"/>
                </a:lnTo>
                <a:lnTo>
                  <a:pt x="1512491" y="300831"/>
                </a:lnTo>
                <a:lnTo>
                  <a:pt x="1506538" y="300037"/>
                </a:lnTo>
                <a:lnTo>
                  <a:pt x="1500585" y="300037"/>
                </a:lnTo>
                <a:lnTo>
                  <a:pt x="1494632" y="300037"/>
                </a:lnTo>
                <a:close/>
                <a:moveTo>
                  <a:pt x="342698" y="286941"/>
                </a:moveTo>
                <a:lnTo>
                  <a:pt x="337545" y="287337"/>
                </a:lnTo>
                <a:lnTo>
                  <a:pt x="332393" y="287734"/>
                </a:lnTo>
                <a:lnTo>
                  <a:pt x="321295" y="289322"/>
                </a:lnTo>
                <a:lnTo>
                  <a:pt x="310593" y="291703"/>
                </a:lnTo>
                <a:lnTo>
                  <a:pt x="302270" y="294481"/>
                </a:lnTo>
                <a:lnTo>
                  <a:pt x="302270" y="316309"/>
                </a:lnTo>
                <a:lnTo>
                  <a:pt x="303063" y="316309"/>
                </a:lnTo>
                <a:lnTo>
                  <a:pt x="306630" y="314325"/>
                </a:lnTo>
                <a:lnTo>
                  <a:pt x="310197" y="312341"/>
                </a:lnTo>
                <a:lnTo>
                  <a:pt x="319709" y="308769"/>
                </a:lnTo>
                <a:lnTo>
                  <a:pt x="324862" y="307181"/>
                </a:lnTo>
                <a:lnTo>
                  <a:pt x="330015" y="305991"/>
                </a:lnTo>
                <a:lnTo>
                  <a:pt x="335564" y="305197"/>
                </a:lnTo>
                <a:lnTo>
                  <a:pt x="341509" y="305197"/>
                </a:lnTo>
                <a:lnTo>
                  <a:pt x="347454" y="305197"/>
                </a:lnTo>
                <a:lnTo>
                  <a:pt x="353003" y="306784"/>
                </a:lnTo>
                <a:lnTo>
                  <a:pt x="357759" y="308372"/>
                </a:lnTo>
                <a:lnTo>
                  <a:pt x="362516" y="311150"/>
                </a:lnTo>
                <a:lnTo>
                  <a:pt x="364101" y="312341"/>
                </a:lnTo>
                <a:lnTo>
                  <a:pt x="366083" y="314722"/>
                </a:lnTo>
                <a:lnTo>
                  <a:pt x="367272" y="316309"/>
                </a:lnTo>
                <a:lnTo>
                  <a:pt x="368461" y="318294"/>
                </a:lnTo>
                <a:lnTo>
                  <a:pt x="369254" y="321072"/>
                </a:lnTo>
                <a:lnTo>
                  <a:pt x="370046" y="323453"/>
                </a:lnTo>
                <a:lnTo>
                  <a:pt x="370443" y="325834"/>
                </a:lnTo>
                <a:lnTo>
                  <a:pt x="370443" y="329009"/>
                </a:lnTo>
                <a:lnTo>
                  <a:pt x="370046" y="333772"/>
                </a:lnTo>
                <a:lnTo>
                  <a:pt x="369650" y="337344"/>
                </a:lnTo>
                <a:lnTo>
                  <a:pt x="368461" y="341312"/>
                </a:lnTo>
                <a:lnTo>
                  <a:pt x="367272" y="344091"/>
                </a:lnTo>
                <a:lnTo>
                  <a:pt x="365290" y="347266"/>
                </a:lnTo>
                <a:lnTo>
                  <a:pt x="362912" y="350044"/>
                </a:lnTo>
                <a:lnTo>
                  <a:pt x="360534" y="352822"/>
                </a:lnTo>
                <a:lnTo>
                  <a:pt x="357363" y="355600"/>
                </a:lnTo>
                <a:lnTo>
                  <a:pt x="351814" y="360759"/>
                </a:lnTo>
                <a:lnTo>
                  <a:pt x="344283" y="365125"/>
                </a:lnTo>
                <a:lnTo>
                  <a:pt x="329222" y="373459"/>
                </a:lnTo>
                <a:lnTo>
                  <a:pt x="329222" y="406400"/>
                </a:lnTo>
                <a:lnTo>
                  <a:pt x="348643" y="406400"/>
                </a:lnTo>
                <a:lnTo>
                  <a:pt x="348643" y="382588"/>
                </a:lnTo>
                <a:lnTo>
                  <a:pt x="356967" y="377428"/>
                </a:lnTo>
                <a:lnTo>
                  <a:pt x="365290" y="371872"/>
                </a:lnTo>
                <a:lnTo>
                  <a:pt x="372424" y="366316"/>
                </a:lnTo>
                <a:lnTo>
                  <a:pt x="378370" y="360759"/>
                </a:lnTo>
                <a:lnTo>
                  <a:pt x="381541" y="357188"/>
                </a:lnTo>
                <a:lnTo>
                  <a:pt x="384315" y="354013"/>
                </a:lnTo>
                <a:lnTo>
                  <a:pt x="386693" y="350044"/>
                </a:lnTo>
                <a:lnTo>
                  <a:pt x="388675" y="346075"/>
                </a:lnTo>
                <a:lnTo>
                  <a:pt x="390260" y="342106"/>
                </a:lnTo>
                <a:lnTo>
                  <a:pt x="391053" y="337344"/>
                </a:lnTo>
                <a:lnTo>
                  <a:pt x="391846" y="332581"/>
                </a:lnTo>
                <a:lnTo>
                  <a:pt x="392638" y="327819"/>
                </a:lnTo>
                <a:lnTo>
                  <a:pt x="391846" y="323056"/>
                </a:lnTo>
                <a:lnTo>
                  <a:pt x="391449" y="318691"/>
                </a:lnTo>
                <a:lnTo>
                  <a:pt x="390260" y="314722"/>
                </a:lnTo>
                <a:lnTo>
                  <a:pt x="389071" y="310753"/>
                </a:lnTo>
                <a:lnTo>
                  <a:pt x="387089" y="307578"/>
                </a:lnTo>
                <a:lnTo>
                  <a:pt x="384711" y="304006"/>
                </a:lnTo>
                <a:lnTo>
                  <a:pt x="381937" y="301228"/>
                </a:lnTo>
                <a:lnTo>
                  <a:pt x="379162" y="298053"/>
                </a:lnTo>
                <a:lnTo>
                  <a:pt x="375595" y="295672"/>
                </a:lnTo>
                <a:lnTo>
                  <a:pt x="372028" y="293291"/>
                </a:lnTo>
                <a:lnTo>
                  <a:pt x="367668" y="291306"/>
                </a:lnTo>
                <a:lnTo>
                  <a:pt x="363308" y="289719"/>
                </a:lnTo>
                <a:lnTo>
                  <a:pt x="358948" y="288528"/>
                </a:lnTo>
                <a:lnTo>
                  <a:pt x="353796" y="287734"/>
                </a:lnTo>
                <a:lnTo>
                  <a:pt x="348247" y="287337"/>
                </a:lnTo>
                <a:lnTo>
                  <a:pt x="342698" y="286941"/>
                </a:lnTo>
                <a:close/>
                <a:moveTo>
                  <a:pt x="1500585" y="158750"/>
                </a:moveTo>
                <a:lnTo>
                  <a:pt x="1511301" y="159147"/>
                </a:lnTo>
                <a:lnTo>
                  <a:pt x="1521223" y="159940"/>
                </a:lnTo>
                <a:lnTo>
                  <a:pt x="1531541" y="161528"/>
                </a:lnTo>
                <a:lnTo>
                  <a:pt x="1540669" y="163115"/>
                </a:lnTo>
                <a:lnTo>
                  <a:pt x="1550194" y="165894"/>
                </a:lnTo>
                <a:lnTo>
                  <a:pt x="1558529" y="168275"/>
                </a:lnTo>
                <a:lnTo>
                  <a:pt x="1566863" y="171450"/>
                </a:lnTo>
                <a:lnTo>
                  <a:pt x="1574404" y="174228"/>
                </a:lnTo>
                <a:lnTo>
                  <a:pt x="1581548" y="177403"/>
                </a:lnTo>
                <a:lnTo>
                  <a:pt x="1588294" y="180975"/>
                </a:lnTo>
                <a:lnTo>
                  <a:pt x="1595041" y="184150"/>
                </a:lnTo>
                <a:lnTo>
                  <a:pt x="1606154" y="191690"/>
                </a:lnTo>
                <a:lnTo>
                  <a:pt x="1615679" y="198437"/>
                </a:lnTo>
                <a:lnTo>
                  <a:pt x="1622823" y="203994"/>
                </a:lnTo>
                <a:lnTo>
                  <a:pt x="1628379" y="208756"/>
                </a:lnTo>
                <a:lnTo>
                  <a:pt x="1632744" y="213122"/>
                </a:lnTo>
                <a:lnTo>
                  <a:pt x="1631554" y="216297"/>
                </a:lnTo>
                <a:lnTo>
                  <a:pt x="1629173" y="219869"/>
                </a:lnTo>
                <a:lnTo>
                  <a:pt x="1626791" y="224234"/>
                </a:lnTo>
                <a:lnTo>
                  <a:pt x="1623219" y="229394"/>
                </a:lnTo>
                <a:lnTo>
                  <a:pt x="1619251" y="234950"/>
                </a:lnTo>
                <a:lnTo>
                  <a:pt x="1614091" y="240903"/>
                </a:lnTo>
                <a:lnTo>
                  <a:pt x="1607741" y="246459"/>
                </a:lnTo>
                <a:lnTo>
                  <a:pt x="1604566" y="248840"/>
                </a:lnTo>
                <a:lnTo>
                  <a:pt x="1600994" y="251222"/>
                </a:lnTo>
                <a:lnTo>
                  <a:pt x="1597423" y="253603"/>
                </a:lnTo>
                <a:lnTo>
                  <a:pt x="1593057" y="255587"/>
                </a:lnTo>
                <a:lnTo>
                  <a:pt x="1588691" y="257175"/>
                </a:lnTo>
                <a:lnTo>
                  <a:pt x="1584723" y="258762"/>
                </a:lnTo>
                <a:lnTo>
                  <a:pt x="1579563" y="259953"/>
                </a:lnTo>
                <a:lnTo>
                  <a:pt x="1574801" y="260747"/>
                </a:lnTo>
                <a:lnTo>
                  <a:pt x="1569244" y="261144"/>
                </a:lnTo>
                <a:lnTo>
                  <a:pt x="1564085" y="261144"/>
                </a:lnTo>
                <a:lnTo>
                  <a:pt x="1558529" y="260747"/>
                </a:lnTo>
                <a:lnTo>
                  <a:pt x="1552179" y="259953"/>
                </a:lnTo>
                <a:lnTo>
                  <a:pt x="1545829" y="257969"/>
                </a:lnTo>
                <a:lnTo>
                  <a:pt x="1539479" y="255984"/>
                </a:lnTo>
                <a:lnTo>
                  <a:pt x="1532732" y="253603"/>
                </a:lnTo>
                <a:lnTo>
                  <a:pt x="1525588" y="250031"/>
                </a:lnTo>
                <a:lnTo>
                  <a:pt x="1517651" y="246062"/>
                </a:lnTo>
                <a:lnTo>
                  <a:pt x="1509316" y="242490"/>
                </a:lnTo>
                <a:lnTo>
                  <a:pt x="1542654" y="258762"/>
                </a:lnTo>
                <a:lnTo>
                  <a:pt x="1558926" y="266303"/>
                </a:lnTo>
                <a:lnTo>
                  <a:pt x="1566069" y="269081"/>
                </a:lnTo>
                <a:lnTo>
                  <a:pt x="1573610" y="271462"/>
                </a:lnTo>
                <a:lnTo>
                  <a:pt x="1580754" y="273844"/>
                </a:lnTo>
                <a:lnTo>
                  <a:pt x="1587501" y="275431"/>
                </a:lnTo>
                <a:lnTo>
                  <a:pt x="1593851" y="276622"/>
                </a:lnTo>
                <a:lnTo>
                  <a:pt x="1599804" y="277019"/>
                </a:lnTo>
                <a:lnTo>
                  <a:pt x="1605757" y="276622"/>
                </a:lnTo>
                <a:lnTo>
                  <a:pt x="1611313" y="275431"/>
                </a:lnTo>
                <a:lnTo>
                  <a:pt x="1615679" y="273844"/>
                </a:lnTo>
                <a:lnTo>
                  <a:pt x="1618457" y="271859"/>
                </a:lnTo>
                <a:lnTo>
                  <a:pt x="1620441" y="270669"/>
                </a:lnTo>
                <a:lnTo>
                  <a:pt x="1621632" y="282178"/>
                </a:lnTo>
                <a:lnTo>
                  <a:pt x="1622029" y="292497"/>
                </a:lnTo>
                <a:lnTo>
                  <a:pt x="1621632" y="302419"/>
                </a:lnTo>
                <a:lnTo>
                  <a:pt x="1621235" y="311944"/>
                </a:lnTo>
                <a:lnTo>
                  <a:pt x="1622823" y="310356"/>
                </a:lnTo>
                <a:lnTo>
                  <a:pt x="1623616" y="309959"/>
                </a:lnTo>
                <a:lnTo>
                  <a:pt x="1625204" y="309562"/>
                </a:lnTo>
                <a:lnTo>
                  <a:pt x="1626394" y="309959"/>
                </a:lnTo>
                <a:lnTo>
                  <a:pt x="1627188" y="310753"/>
                </a:lnTo>
                <a:lnTo>
                  <a:pt x="1628379" y="311944"/>
                </a:lnTo>
                <a:lnTo>
                  <a:pt x="1629569" y="313928"/>
                </a:lnTo>
                <a:lnTo>
                  <a:pt x="1631951" y="317897"/>
                </a:lnTo>
                <a:lnTo>
                  <a:pt x="1633538" y="323850"/>
                </a:lnTo>
                <a:lnTo>
                  <a:pt x="1634729" y="331391"/>
                </a:lnTo>
                <a:lnTo>
                  <a:pt x="1635919" y="339328"/>
                </a:lnTo>
                <a:lnTo>
                  <a:pt x="1636316" y="348853"/>
                </a:lnTo>
                <a:lnTo>
                  <a:pt x="1636713" y="358775"/>
                </a:lnTo>
                <a:lnTo>
                  <a:pt x="1636316" y="368697"/>
                </a:lnTo>
                <a:lnTo>
                  <a:pt x="1635919" y="377825"/>
                </a:lnTo>
                <a:lnTo>
                  <a:pt x="1634729" y="385763"/>
                </a:lnTo>
                <a:lnTo>
                  <a:pt x="1633538" y="393303"/>
                </a:lnTo>
                <a:lnTo>
                  <a:pt x="1631951" y="399256"/>
                </a:lnTo>
                <a:lnTo>
                  <a:pt x="1629569" y="404019"/>
                </a:lnTo>
                <a:lnTo>
                  <a:pt x="1628379" y="405209"/>
                </a:lnTo>
                <a:lnTo>
                  <a:pt x="1627188" y="406400"/>
                </a:lnTo>
                <a:lnTo>
                  <a:pt x="1626394" y="407194"/>
                </a:lnTo>
                <a:lnTo>
                  <a:pt x="1625204" y="407591"/>
                </a:lnTo>
                <a:lnTo>
                  <a:pt x="1623616" y="407194"/>
                </a:lnTo>
                <a:lnTo>
                  <a:pt x="1622426" y="406400"/>
                </a:lnTo>
                <a:lnTo>
                  <a:pt x="1621235" y="405209"/>
                </a:lnTo>
                <a:lnTo>
                  <a:pt x="1620044" y="403622"/>
                </a:lnTo>
                <a:lnTo>
                  <a:pt x="1618060" y="398463"/>
                </a:lnTo>
                <a:lnTo>
                  <a:pt x="1616076" y="392113"/>
                </a:lnTo>
                <a:lnTo>
                  <a:pt x="1614885" y="400447"/>
                </a:lnTo>
                <a:lnTo>
                  <a:pt x="1613694" y="409178"/>
                </a:lnTo>
                <a:lnTo>
                  <a:pt x="1612107" y="417116"/>
                </a:lnTo>
                <a:lnTo>
                  <a:pt x="1609726" y="425053"/>
                </a:lnTo>
                <a:lnTo>
                  <a:pt x="1607344" y="432594"/>
                </a:lnTo>
                <a:lnTo>
                  <a:pt x="1604963" y="440135"/>
                </a:lnTo>
                <a:lnTo>
                  <a:pt x="1601788" y="447278"/>
                </a:lnTo>
                <a:lnTo>
                  <a:pt x="1599010" y="454025"/>
                </a:lnTo>
                <a:lnTo>
                  <a:pt x="1595438" y="460772"/>
                </a:lnTo>
                <a:lnTo>
                  <a:pt x="1592263" y="467519"/>
                </a:lnTo>
                <a:lnTo>
                  <a:pt x="1588294" y="473869"/>
                </a:lnTo>
                <a:lnTo>
                  <a:pt x="1584326" y="479822"/>
                </a:lnTo>
                <a:lnTo>
                  <a:pt x="1579960" y="485775"/>
                </a:lnTo>
                <a:lnTo>
                  <a:pt x="1575594" y="491331"/>
                </a:lnTo>
                <a:lnTo>
                  <a:pt x="1571626" y="496491"/>
                </a:lnTo>
                <a:lnTo>
                  <a:pt x="1566863" y="501253"/>
                </a:lnTo>
                <a:lnTo>
                  <a:pt x="1562101" y="506016"/>
                </a:lnTo>
                <a:lnTo>
                  <a:pt x="1557735" y="510778"/>
                </a:lnTo>
                <a:lnTo>
                  <a:pt x="1552576" y="514747"/>
                </a:lnTo>
                <a:lnTo>
                  <a:pt x="1547416" y="518716"/>
                </a:lnTo>
                <a:lnTo>
                  <a:pt x="1542257" y="521891"/>
                </a:lnTo>
                <a:lnTo>
                  <a:pt x="1537494" y="525463"/>
                </a:lnTo>
                <a:lnTo>
                  <a:pt x="1532335" y="528241"/>
                </a:lnTo>
                <a:lnTo>
                  <a:pt x="1527176" y="531416"/>
                </a:lnTo>
                <a:lnTo>
                  <a:pt x="1522016" y="533400"/>
                </a:lnTo>
                <a:lnTo>
                  <a:pt x="1517254" y="535385"/>
                </a:lnTo>
                <a:lnTo>
                  <a:pt x="1512094" y="537766"/>
                </a:lnTo>
                <a:lnTo>
                  <a:pt x="1506935" y="538957"/>
                </a:lnTo>
                <a:lnTo>
                  <a:pt x="1502569" y="540147"/>
                </a:lnTo>
                <a:lnTo>
                  <a:pt x="1497410" y="540941"/>
                </a:lnTo>
                <a:lnTo>
                  <a:pt x="1492648" y="541338"/>
                </a:lnTo>
                <a:lnTo>
                  <a:pt x="1487488" y="541338"/>
                </a:lnTo>
                <a:lnTo>
                  <a:pt x="1483916" y="541338"/>
                </a:lnTo>
                <a:lnTo>
                  <a:pt x="1479948" y="540941"/>
                </a:lnTo>
                <a:lnTo>
                  <a:pt x="1475979" y="540147"/>
                </a:lnTo>
                <a:lnTo>
                  <a:pt x="1471613" y="538957"/>
                </a:lnTo>
                <a:lnTo>
                  <a:pt x="1466851" y="537369"/>
                </a:lnTo>
                <a:lnTo>
                  <a:pt x="1462485" y="535385"/>
                </a:lnTo>
                <a:lnTo>
                  <a:pt x="1452960" y="531019"/>
                </a:lnTo>
                <a:lnTo>
                  <a:pt x="1443435" y="525066"/>
                </a:lnTo>
                <a:lnTo>
                  <a:pt x="1433513" y="517922"/>
                </a:lnTo>
                <a:lnTo>
                  <a:pt x="1423988" y="509985"/>
                </a:lnTo>
                <a:lnTo>
                  <a:pt x="1414066" y="500460"/>
                </a:lnTo>
                <a:lnTo>
                  <a:pt x="1404938" y="490538"/>
                </a:lnTo>
                <a:lnTo>
                  <a:pt x="1395810" y="479425"/>
                </a:lnTo>
                <a:lnTo>
                  <a:pt x="1386682" y="467519"/>
                </a:lnTo>
                <a:lnTo>
                  <a:pt x="1378744" y="454819"/>
                </a:lnTo>
                <a:lnTo>
                  <a:pt x="1375173" y="448072"/>
                </a:lnTo>
                <a:lnTo>
                  <a:pt x="1371601" y="441325"/>
                </a:lnTo>
                <a:lnTo>
                  <a:pt x="1368426" y="434578"/>
                </a:lnTo>
                <a:lnTo>
                  <a:pt x="1364854" y="427434"/>
                </a:lnTo>
                <a:lnTo>
                  <a:pt x="1362076" y="420291"/>
                </a:lnTo>
                <a:lnTo>
                  <a:pt x="1359298" y="412750"/>
                </a:lnTo>
                <a:lnTo>
                  <a:pt x="1356916" y="405209"/>
                </a:lnTo>
                <a:lnTo>
                  <a:pt x="1354932" y="397669"/>
                </a:lnTo>
                <a:lnTo>
                  <a:pt x="1352948" y="402828"/>
                </a:lnTo>
                <a:lnTo>
                  <a:pt x="1350963" y="406400"/>
                </a:lnTo>
                <a:lnTo>
                  <a:pt x="1350169" y="408384"/>
                </a:lnTo>
                <a:lnTo>
                  <a:pt x="1349376" y="409178"/>
                </a:lnTo>
                <a:lnTo>
                  <a:pt x="1348185" y="409972"/>
                </a:lnTo>
                <a:lnTo>
                  <a:pt x="1346994" y="409972"/>
                </a:lnTo>
                <a:lnTo>
                  <a:pt x="1345407" y="409972"/>
                </a:lnTo>
                <a:lnTo>
                  <a:pt x="1344613" y="409178"/>
                </a:lnTo>
                <a:lnTo>
                  <a:pt x="1343423" y="407591"/>
                </a:lnTo>
                <a:lnTo>
                  <a:pt x="1342232" y="406003"/>
                </a:lnTo>
                <a:lnTo>
                  <a:pt x="1340248" y="401638"/>
                </a:lnTo>
                <a:lnTo>
                  <a:pt x="1338263" y="395684"/>
                </a:lnTo>
                <a:lnTo>
                  <a:pt x="1337073" y="388541"/>
                </a:lnTo>
                <a:lnTo>
                  <a:pt x="1335882" y="379809"/>
                </a:lnTo>
                <a:lnTo>
                  <a:pt x="1335088" y="371078"/>
                </a:lnTo>
                <a:lnTo>
                  <a:pt x="1335088" y="361156"/>
                </a:lnTo>
                <a:lnTo>
                  <a:pt x="1335088" y="351234"/>
                </a:lnTo>
                <a:lnTo>
                  <a:pt x="1335882" y="342106"/>
                </a:lnTo>
                <a:lnTo>
                  <a:pt x="1337073" y="333772"/>
                </a:lnTo>
                <a:lnTo>
                  <a:pt x="1338263" y="326231"/>
                </a:lnTo>
                <a:lnTo>
                  <a:pt x="1340248" y="320675"/>
                </a:lnTo>
                <a:lnTo>
                  <a:pt x="1342232" y="315912"/>
                </a:lnTo>
                <a:lnTo>
                  <a:pt x="1343423" y="314325"/>
                </a:lnTo>
                <a:lnTo>
                  <a:pt x="1344613" y="312737"/>
                </a:lnTo>
                <a:lnTo>
                  <a:pt x="1345407" y="312341"/>
                </a:lnTo>
                <a:lnTo>
                  <a:pt x="1346994" y="311944"/>
                </a:lnTo>
                <a:lnTo>
                  <a:pt x="1347788" y="311944"/>
                </a:lnTo>
                <a:lnTo>
                  <a:pt x="1348582" y="312341"/>
                </a:lnTo>
                <a:lnTo>
                  <a:pt x="1348979" y="300037"/>
                </a:lnTo>
                <a:lnTo>
                  <a:pt x="1349773" y="294084"/>
                </a:lnTo>
                <a:lnTo>
                  <a:pt x="1350566" y="288528"/>
                </a:lnTo>
                <a:lnTo>
                  <a:pt x="1350169" y="281781"/>
                </a:lnTo>
                <a:lnTo>
                  <a:pt x="1349773" y="275431"/>
                </a:lnTo>
                <a:lnTo>
                  <a:pt x="1349773" y="269081"/>
                </a:lnTo>
                <a:lnTo>
                  <a:pt x="1350169" y="263525"/>
                </a:lnTo>
                <a:lnTo>
                  <a:pt x="1350566" y="257969"/>
                </a:lnTo>
                <a:lnTo>
                  <a:pt x="1351360" y="253206"/>
                </a:lnTo>
                <a:lnTo>
                  <a:pt x="1352154" y="248444"/>
                </a:lnTo>
                <a:lnTo>
                  <a:pt x="1353741" y="243681"/>
                </a:lnTo>
                <a:lnTo>
                  <a:pt x="1355329" y="240109"/>
                </a:lnTo>
                <a:lnTo>
                  <a:pt x="1356916" y="236140"/>
                </a:lnTo>
                <a:lnTo>
                  <a:pt x="1358901" y="232569"/>
                </a:lnTo>
                <a:lnTo>
                  <a:pt x="1361282" y="229394"/>
                </a:lnTo>
                <a:lnTo>
                  <a:pt x="1363663" y="226615"/>
                </a:lnTo>
                <a:lnTo>
                  <a:pt x="1366044" y="223837"/>
                </a:lnTo>
                <a:lnTo>
                  <a:pt x="1369219" y="221456"/>
                </a:lnTo>
                <a:lnTo>
                  <a:pt x="1371998" y="219472"/>
                </a:lnTo>
                <a:lnTo>
                  <a:pt x="1358504" y="219869"/>
                </a:lnTo>
                <a:lnTo>
                  <a:pt x="1348582" y="219869"/>
                </a:lnTo>
                <a:lnTo>
                  <a:pt x="1339454" y="220662"/>
                </a:lnTo>
                <a:lnTo>
                  <a:pt x="1345407" y="217090"/>
                </a:lnTo>
                <a:lnTo>
                  <a:pt x="1351757" y="213122"/>
                </a:lnTo>
                <a:lnTo>
                  <a:pt x="1358107" y="208756"/>
                </a:lnTo>
                <a:lnTo>
                  <a:pt x="1364457" y="203597"/>
                </a:lnTo>
                <a:lnTo>
                  <a:pt x="1376760" y="194865"/>
                </a:lnTo>
                <a:lnTo>
                  <a:pt x="1382316" y="190897"/>
                </a:lnTo>
                <a:lnTo>
                  <a:pt x="1387476" y="187722"/>
                </a:lnTo>
                <a:lnTo>
                  <a:pt x="1401763" y="180975"/>
                </a:lnTo>
                <a:lnTo>
                  <a:pt x="1415257" y="175022"/>
                </a:lnTo>
                <a:lnTo>
                  <a:pt x="1428751" y="170259"/>
                </a:lnTo>
                <a:lnTo>
                  <a:pt x="1441054" y="166687"/>
                </a:lnTo>
                <a:lnTo>
                  <a:pt x="1453754" y="163115"/>
                </a:lnTo>
                <a:lnTo>
                  <a:pt x="1466057" y="161131"/>
                </a:lnTo>
                <a:lnTo>
                  <a:pt x="1477963" y="159544"/>
                </a:lnTo>
                <a:lnTo>
                  <a:pt x="1489473" y="159147"/>
                </a:lnTo>
                <a:lnTo>
                  <a:pt x="1500585" y="158750"/>
                </a:lnTo>
                <a:close/>
                <a:moveTo>
                  <a:pt x="354192" y="158750"/>
                </a:moveTo>
                <a:lnTo>
                  <a:pt x="365290" y="159147"/>
                </a:lnTo>
                <a:lnTo>
                  <a:pt x="375199" y="159940"/>
                </a:lnTo>
                <a:lnTo>
                  <a:pt x="385108" y="161528"/>
                </a:lnTo>
                <a:lnTo>
                  <a:pt x="394620" y="163115"/>
                </a:lnTo>
                <a:lnTo>
                  <a:pt x="403340" y="165894"/>
                </a:lnTo>
                <a:lnTo>
                  <a:pt x="412060" y="168275"/>
                </a:lnTo>
                <a:lnTo>
                  <a:pt x="420383" y="171450"/>
                </a:lnTo>
                <a:lnTo>
                  <a:pt x="428310" y="174228"/>
                </a:lnTo>
                <a:lnTo>
                  <a:pt x="435445" y="177403"/>
                </a:lnTo>
                <a:lnTo>
                  <a:pt x="442183" y="180975"/>
                </a:lnTo>
                <a:lnTo>
                  <a:pt x="448524" y="184150"/>
                </a:lnTo>
                <a:lnTo>
                  <a:pt x="460019" y="191690"/>
                </a:lnTo>
                <a:lnTo>
                  <a:pt x="469135" y="198437"/>
                </a:lnTo>
                <a:lnTo>
                  <a:pt x="476665" y="203994"/>
                </a:lnTo>
                <a:lnTo>
                  <a:pt x="482214" y="208756"/>
                </a:lnTo>
                <a:lnTo>
                  <a:pt x="486178" y="213122"/>
                </a:lnTo>
                <a:lnTo>
                  <a:pt x="484592" y="216297"/>
                </a:lnTo>
                <a:lnTo>
                  <a:pt x="483007" y="219869"/>
                </a:lnTo>
                <a:lnTo>
                  <a:pt x="480629" y="224234"/>
                </a:lnTo>
                <a:lnTo>
                  <a:pt x="477062" y="229394"/>
                </a:lnTo>
                <a:lnTo>
                  <a:pt x="472306" y="234950"/>
                </a:lnTo>
                <a:lnTo>
                  <a:pt x="467549" y="240903"/>
                </a:lnTo>
                <a:lnTo>
                  <a:pt x="461604" y="246459"/>
                </a:lnTo>
                <a:lnTo>
                  <a:pt x="458037" y="248840"/>
                </a:lnTo>
                <a:lnTo>
                  <a:pt x="454866" y="251222"/>
                </a:lnTo>
                <a:lnTo>
                  <a:pt x="450902" y="253603"/>
                </a:lnTo>
                <a:lnTo>
                  <a:pt x="446939" y="255587"/>
                </a:lnTo>
                <a:lnTo>
                  <a:pt x="442579" y="257175"/>
                </a:lnTo>
                <a:lnTo>
                  <a:pt x="437823" y="258762"/>
                </a:lnTo>
                <a:lnTo>
                  <a:pt x="433463" y="259953"/>
                </a:lnTo>
                <a:lnTo>
                  <a:pt x="428310" y="260747"/>
                </a:lnTo>
                <a:lnTo>
                  <a:pt x="423158" y="261144"/>
                </a:lnTo>
                <a:lnTo>
                  <a:pt x="417609" y="261144"/>
                </a:lnTo>
                <a:lnTo>
                  <a:pt x="411663" y="260747"/>
                </a:lnTo>
                <a:lnTo>
                  <a:pt x="406114" y="259953"/>
                </a:lnTo>
                <a:lnTo>
                  <a:pt x="399773" y="257969"/>
                </a:lnTo>
                <a:lnTo>
                  <a:pt x="393431" y="255984"/>
                </a:lnTo>
                <a:lnTo>
                  <a:pt x="386693" y="253603"/>
                </a:lnTo>
                <a:lnTo>
                  <a:pt x="379559" y="250031"/>
                </a:lnTo>
                <a:lnTo>
                  <a:pt x="371235" y="246062"/>
                </a:lnTo>
                <a:lnTo>
                  <a:pt x="362912" y="242490"/>
                </a:lnTo>
                <a:lnTo>
                  <a:pt x="396602" y="258762"/>
                </a:lnTo>
                <a:lnTo>
                  <a:pt x="412060" y="266303"/>
                </a:lnTo>
                <a:lnTo>
                  <a:pt x="419987" y="269081"/>
                </a:lnTo>
                <a:lnTo>
                  <a:pt x="427518" y="271462"/>
                </a:lnTo>
                <a:lnTo>
                  <a:pt x="434256" y="273844"/>
                </a:lnTo>
                <a:lnTo>
                  <a:pt x="440994" y="275431"/>
                </a:lnTo>
                <a:lnTo>
                  <a:pt x="447732" y="276622"/>
                </a:lnTo>
                <a:lnTo>
                  <a:pt x="453677" y="277019"/>
                </a:lnTo>
                <a:lnTo>
                  <a:pt x="459226" y="276622"/>
                </a:lnTo>
                <a:lnTo>
                  <a:pt x="464378" y="275431"/>
                </a:lnTo>
                <a:lnTo>
                  <a:pt x="469531" y="273844"/>
                </a:lnTo>
                <a:lnTo>
                  <a:pt x="471513" y="271859"/>
                </a:lnTo>
                <a:lnTo>
                  <a:pt x="473891" y="270669"/>
                </a:lnTo>
                <a:lnTo>
                  <a:pt x="475080" y="282178"/>
                </a:lnTo>
                <a:lnTo>
                  <a:pt x="475476" y="292497"/>
                </a:lnTo>
                <a:lnTo>
                  <a:pt x="475476" y="302419"/>
                </a:lnTo>
                <a:lnTo>
                  <a:pt x="475080" y="311944"/>
                </a:lnTo>
                <a:lnTo>
                  <a:pt x="476665" y="310356"/>
                </a:lnTo>
                <a:lnTo>
                  <a:pt x="477458" y="309959"/>
                </a:lnTo>
                <a:lnTo>
                  <a:pt x="478251" y="309562"/>
                </a:lnTo>
                <a:lnTo>
                  <a:pt x="479440" y="309959"/>
                </a:lnTo>
                <a:lnTo>
                  <a:pt x="481025" y="310753"/>
                </a:lnTo>
                <a:lnTo>
                  <a:pt x="482214" y="311944"/>
                </a:lnTo>
                <a:lnTo>
                  <a:pt x="483007" y="313928"/>
                </a:lnTo>
                <a:lnTo>
                  <a:pt x="484989" y="317897"/>
                </a:lnTo>
                <a:lnTo>
                  <a:pt x="486574" y="323850"/>
                </a:lnTo>
                <a:lnTo>
                  <a:pt x="488556" y="331391"/>
                </a:lnTo>
                <a:lnTo>
                  <a:pt x="489349" y="339328"/>
                </a:lnTo>
                <a:lnTo>
                  <a:pt x="490141" y="348853"/>
                </a:lnTo>
                <a:lnTo>
                  <a:pt x="490538" y="358775"/>
                </a:lnTo>
                <a:lnTo>
                  <a:pt x="490141" y="368697"/>
                </a:lnTo>
                <a:lnTo>
                  <a:pt x="489349" y="377825"/>
                </a:lnTo>
                <a:lnTo>
                  <a:pt x="488556" y="385763"/>
                </a:lnTo>
                <a:lnTo>
                  <a:pt x="486574" y="393303"/>
                </a:lnTo>
                <a:lnTo>
                  <a:pt x="484989" y="399256"/>
                </a:lnTo>
                <a:lnTo>
                  <a:pt x="483007" y="404019"/>
                </a:lnTo>
                <a:lnTo>
                  <a:pt x="482214" y="405209"/>
                </a:lnTo>
                <a:lnTo>
                  <a:pt x="481025" y="406400"/>
                </a:lnTo>
                <a:lnTo>
                  <a:pt x="479440" y="407194"/>
                </a:lnTo>
                <a:lnTo>
                  <a:pt x="478251" y="407591"/>
                </a:lnTo>
                <a:lnTo>
                  <a:pt x="477062" y="407194"/>
                </a:lnTo>
                <a:lnTo>
                  <a:pt x="475873" y="406400"/>
                </a:lnTo>
                <a:lnTo>
                  <a:pt x="475080" y="405209"/>
                </a:lnTo>
                <a:lnTo>
                  <a:pt x="473891" y="403622"/>
                </a:lnTo>
                <a:lnTo>
                  <a:pt x="471513" y="398463"/>
                </a:lnTo>
                <a:lnTo>
                  <a:pt x="469927" y="392113"/>
                </a:lnTo>
                <a:lnTo>
                  <a:pt x="468738" y="400447"/>
                </a:lnTo>
                <a:lnTo>
                  <a:pt x="467549" y="409178"/>
                </a:lnTo>
                <a:lnTo>
                  <a:pt x="465171" y="417116"/>
                </a:lnTo>
                <a:lnTo>
                  <a:pt x="463586" y="425053"/>
                </a:lnTo>
                <a:lnTo>
                  <a:pt x="461208" y="432594"/>
                </a:lnTo>
                <a:lnTo>
                  <a:pt x="458433" y="440135"/>
                </a:lnTo>
                <a:lnTo>
                  <a:pt x="455659" y="447278"/>
                </a:lnTo>
                <a:lnTo>
                  <a:pt x="452488" y="454025"/>
                </a:lnTo>
                <a:lnTo>
                  <a:pt x="449317" y="460772"/>
                </a:lnTo>
                <a:lnTo>
                  <a:pt x="445353" y="467519"/>
                </a:lnTo>
                <a:lnTo>
                  <a:pt x="441786" y="473869"/>
                </a:lnTo>
                <a:lnTo>
                  <a:pt x="437823" y="479822"/>
                </a:lnTo>
                <a:lnTo>
                  <a:pt x="433859" y="485775"/>
                </a:lnTo>
                <a:lnTo>
                  <a:pt x="429499" y="491331"/>
                </a:lnTo>
                <a:lnTo>
                  <a:pt x="424743" y="496491"/>
                </a:lnTo>
                <a:lnTo>
                  <a:pt x="420780" y="501253"/>
                </a:lnTo>
                <a:lnTo>
                  <a:pt x="416023" y="506016"/>
                </a:lnTo>
                <a:lnTo>
                  <a:pt x="410871" y="510778"/>
                </a:lnTo>
                <a:lnTo>
                  <a:pt x="406511" y="514747"/>
                </a:lnTo>
                <a:lnTo>
                  <a:pt x="401358" y="518716"/>
                </a:lnTo>
                <a:lnTo>
                  <a:pt x="396206" y="521891"/>
                </a:lnTo>
                <a:lnTo>
                  <a:pt x="391053" y="525463"/>
                </a:lnTo>
                <a:lnTo>
                  <a:pt x="386297" y="528241"/>
                </a:lnTo>
                <a:lnTo>
                  <a:pt x="381144" y="531416"/>
                </a:lnTo>
                <a:lnTo>
                  <a:pt x="375992" y="533400"/>
                </a:lnTo>
                <a:lnTo>
                  <a:pt x="370839" y="535385"/>
                </a:lnTo>
                <a:lnTo>
                  <a:pt x="366083" y="537766"/>
                </a:lnTo>
                <a:lnTo>
                  <a:pt x="360930" y="538957"/>
                </a:lnTo>
                <a:lnTo>
                  <a:pt x="355778" y="540147"/>
                </a:lnTo>
                <a:lnTo>
                  <a:pt x="351021" y="540941"/>
                </a:lnTo>
                <a:lnTo>
                  <a:pt x="346265" y="541338"/>
                </a:lnTo>
                <a:lnTo>
                  <a:pt x="341509" y="541338"/>
                </a:lnTo>
                <a:lnTo>
                  <a:pt x="337545" y="541338"/>
                </a:lnTo>
                <a:lnTo>
                  <a:pt x="333582" y="540941"/>
                </a:lnTo>
                <a:lnTo>
                  <a:pt x="329222" y="540147"/>
                </a:lnTo>
                <a:lnTo>
                  <a:pt x="325258" y="538957"/>
                </a:lnTo>
                <a:lnTo>
                  <a:pt x="320898" y="537369"/>
                </a:lnTo>
                <a:lnTo>
                  <a:pt x="316142" y="535385"/>
                </a:lnTo>
                <a:lnTo>
                  <a:pt x="307026" y="531019"/>
                </a:lnTo>
                <a:lnTo>
                  <a:pt x="297117" y="525066"/>
                </a:lnTo>
                <a:lnTo>
                  <a:pt x="287605" y="517922"/>
                </a:lnTo>
                <a:lnTo>
                  <a:pt x="278092" y="509985"/>
                </a:lnTo>
                <a:lnTo>
                  <a:pt x="268183" y="500460"/>
                </a:lnTo>
                <a:lnTo>
                  <a:pt x="258671" y="490538"/>
                </a:lnTo>
                <a:lnTo>
                  <a:pt x="249555" y="479425"/>
                </a:lnTo>
                <a:lnTo>
                  <a:pt x="240835" y="467519"/>
                </a:lnTo>
                <a:lnTo>
                  <a:pt x="232908" y="454819"/>
                </a:lnTo>
                <a:lnTo>
                  <a:pt x="228944" y="448072"/>
                </a:lnTo>
                <a:lnTo>
                  <a:pt x="225377" y="441325"/>
                </a:lnTo>
                <a:lnTo>
                  <a:pt x="221810" y="434578"/>
                </a:lnTo>
                <a:lnTo>
                  <a:pt x="219036" y="427434"/>
                </a:lnTo>
                <a:lnTo>
                  <a:pt x="215865" y="420291"/>
                </a:lnTo>
                <a:lnTo>
                  <a:pt x="213090" y="412750"/>
                </a:lnTo>
                <a:lnTo>
                  <a:pt x="211109" y="405209"/>
                </a:lnTo>
                <a:lnTo>
                  <a:pt x="208730" y="397669"/>
                </a:lnTo>
                <a:lnTo>
                  <a:pt x="207145" y="402828"/>
                </a:lnTo>
                <a:lnTo>
                  <a:pt x="205163" y="406400"/>
                </a:lnTo>
                <a:lnTo>
                  <a:pt x="204371" y="408384"/>
                </a:lnTo>
                <a:lnTo>
                  <a:pt x="203181" y="409178"/>
                </a:lnTo>
                <a:lnTo>
                  <a:pt x="201992" y="409972"/>
                </a:lnTo>
                <a:lnTo>
                  <a:pt x="200803" y="409972"/>
                </a:lnTo>
                <a:lnTo>
                  <a:pt x="199614" y="409972"/>
                </a:lnTo>
                <a:lnTo>
                  <a:pt x="198425" y="409178"/>
                </a:lnTo>
                <a:lnTo>
                  <a:pt x="197236" y="407591"/>
                </a:lnTo>
                <a:lnTo>
                  <a:pt x="196443" y="406003"/>
                </a:lnTo>
                <a:lnTo>
                  <a:pt x="194065" y="401638"/>
                </a:lnTo>
                <a:lnTo>
                  <a:pt x="192480" y="395684"/>
                </a:lnTo>
                <a:lnTo>
                  <a:pt x="190895" y="388541"/>
                </a:lnTo>
                <a:lnTo>
                  <a:pt x="190102" y="379809"/>
                </a:lnTo>
                <a:lnTo>
                  <a:pt x="188913" y="371078"/>
                </a:lnTo>
                <a:lnTo>
                  <a:pt x="188913" y="361156"/>
                </a:lnTo>
                <a:lnTo>
                  <a:pt x="188913" y="351234"/>
                </a:lnTo>
                <a:lnTo>
                  <a:pt x="190102" y="342106"/>
                </a:lnTo>
                <a:lnTo>
                  <a:pt x="190895" y="333772"/>
                </a:lnTo>
                <a:lnTo>
                  <a:pt x="192480" y="326231"/>
                </a:lnTo>
                <a:lnTo>
                  <a:pt x="194065" y="320675"/>
                </a:lnTo>
                <a:lnTo>
                  <a:pt x="196443" y="315912"/>
                </a:lnTo>
                <a:lnTo>
                  <a:pt x="197236" y="314325"/>
                </a:lnTo>
                <a:lnTo>
                  <a:pt x="198425" y="312737"/>
                </a:lnTo>
                <a:lnTo>
                  <a:pt x="199614" y="312341"/>
                </a:lnTo>
                <a:lnTo>
                  <a:pt x="200803" y="311944"/>
                </a:lnTo>
                <a:lnTo>
                  <a:pt x="201596" y="311944"/>
                </a:lnTo>
                <a:lnTo>
                  <a:pt x="201992" y="312341"/>
                </a:lnTo>
                <a:lnTo>
                  <a:pt x="203181" y="300037"/>
                </a:lnTo>
                <a:lnTo>
                  <a:pt x="203974" y="294084"/>
                </a:lnTo>
                <a:lnTo>
                  <a:pt x="204767" y="288528"/>
                </a:lnTo>
                <a:lnTo>
                  <a:pt x="204371" y="281781"/>
                </a:lnTo>
                <a:lnTo>
                  <a:pt x="203974" y="275431"/>
                </a:lnTo>
                <a:lnTo>
                  <a:pt x="203974" y="269081"/>
                </a:lnTo>
                <a:lnTo>
                  <a:pt x="203974" y="263525"/>
                </a:lnTo>
                <a:lnTo>
                  <a:pt x="204767" y="257969"/>
                </a:lnTo>
                <a:lnTo>
                  <a:pt x="205560" y="253206"/>
                </a:lnTo>
                <a:lnTo>
                  <a:pt x="206352" y="248444"/>
                </a:lnTo>
                <a:lnTo>
                  <a:pt x="207541" y="243681"/>
                </a:lnTo>
                <a:lnTo>
                  <a:pt x="209127" y="240109"/>
                </a:lnTo>
                <a:lnTo>
                  <a:pt x="211109" y="236140"/>
                </a:lnTo>
                <a:lnTo>
                  <a:pt x="213090" y="232569"/>
                </a:lnTo>
                <a:lnTo>
                  <a:pt x="215072" y="229394"/>
                </a:lnTo>
                <a:lnTo>
                  <a:pt x="217847" y="226615"/>
                </a:lnTo>
                <a:lnTo>
                  <a:pt x="220225" y="223837"/>
                </a:lnTo>
                <a:lnTo>
                  <a:pt x="222603" y="221456"/>
                </a:lnTo>
                <a:lnTo>
                  <a:pt x="225774" y="219472"/>
                </a:lnTo>
                <a:lnTo>
                  <a:pt x="212694" y="219869"/>
                </a:lnTo>
                <a:lnTo>
                  <a:pt x="201992" y="219869"/>
                </a:lnTo>
                <a:lnTo>
                  <a:pt x="193273" y="220662"/>
                </a:lnTo>
                <a:lnTo>
                  <a:pt x="199614" y="217090"/>
                </a:lnTo>
                <a:lnTo>
                  <a:pt x="205956" y="213122"/>
                </a:lnTo>
                <a:lnTo>
                  <a:pt x="212298" y="208756"/>
                </a:lnTo>
                <a:lnTo>
                  <a:pt x="218639" y="203597"/>
                </a:lnTo>
                <a:lnTo>
                  <a:pt x="230926" y="194865"/>
                </a:lnTo>
                <a:lnTo>
                  <a:pt x="236079" y="190897"/>
                </a:lnTo>
                <a:lnTo>
                  <a:pt x="241231" y="187722"/>
                </a:lnTo>
                <a:lnTo>
                  <a:pt x="255104" y="180975"/>
                </a:lnTo>
                <a:lnTo>
                  <a:pt x="268976" y="175022"/>
                </a:lnTo>
                <a:lnTo>
                  <a:pt x="282056" y="170259"/>
                </a:lnTo>
                <a:lnTo>
                  <a:pt x="295135" y="166687"/>
                </a:lnTo>
                <a:lnTo>
                  <a:pt x="307819" y="163115"/>
                </a:lnTo>
                <a:lnTo>
                  <a:pt x="320106" y="161131"/>
                </a:lnTo>
                <a:lnTo>
                  <a:pt x="331996" y="159544"/>
                </a:lnTo>
                <a:lnTo>
                  <a:pt x="343094" y="159147"/>
                </a:lnTo>
                <a:lnTo>
                  <a:pt x="354192" y="158750"/>
                </a:lnTo>
                <a:close/>
                <a:moveTo>
                  <a:pt x="923918" y="157956"/>
                </a:moveTo>
                <a:lnTo>
                  <a:pt x="917185" y="158353"/>
                </a:lnTo>
                <a:lnTo>
                  <a:pt x="910056" y="158750"/>
                </a:lnTo>
                <a:lnTo>
                  <a:pt x="902928" y="159544"/>
                </a:lnTo>
                <a:lnTo>
                  <a:pt x="895403" y="161131"/>
                </a:lnTo>
                <a:lnTo>
                  <a:pt x="881937" y="164306"/>
                </a:lnTo>
                <a:lnTo>
                  <a:pt x="875996" y="165894"/>
                </a:lnTo>
                <a:lnTo>
                  <a:pt x="870451" y="167878"/>
                </a:lnTo>
                <a:lnTo>
                  <a:pt x="870451" y="196453"/>
                </a:lnTo>
                <a:lnTo>
                  <a:pt x="871640" y="196453"/>
                </a:lnTo>
                <a:lnTo>
                  <a:pt x="876392" y="194072"/>
                </a:lnTo>
                <a:lnTo>
                  <a:pt x="881145" y="191691"/>
                </a:lnTo>
                <a:lnTo>
                  <a:pt x="887086" y="189309"/>
                </a:lnTo>
                <a:lnTo>
                  <a:pt x="893422" y="186928"/>
                </a:lnTo>
                <a:lnTo>
                  <a:pt x="900551" y="184944"/>
                </a:lnTo>
                <a:lnTo>
                  <a:pt x="907680" y="182959"/>
                </a:lnTo>
                <a:lnTo>
                  <a:pt x="914809" y="182166"/>
                </a:lnTo>
                <a:lnTo>
                  <a:pt x="922334" y="182166"/>
                </a:lnTo>
                <a:lnTo>
                  <a:pt x="926294" y="182166"/>
                </a:lnTo>
                <a:lnTo>
                  <a:pt x="930255" y="182562"/>
                </a:lnTo>
                <a:lnTo>
                  <a:pt x="934215" y="182959"/>
                </a:lnTo>
                <a:lnTo>
                  <a:pt x="937384" y="183753"/>
                </a:lnTo>
                <a:lnTo>
                  <a:pt x="940948" y="185341"/>
                </a:lnTo>
                <a:lnTo>
                  <a:pt x="944117" y="186531"/>
                </a:lnTo>
                <a:lnTo>
                  <a:pt x="947285" y="188119"/>
                </a:lnTo>
                <a:lnTo>
                  <a:pt x="950057" y="189706"/>
                </a:lnTo>
                <a:lnTo>
                  <a:pt x="952434" y="192087"/>
                </a:lnTo>
                <a:lnTo>
                  <a:pt x="954810" y="194072"/>
                </a:lnTo>
                <a:lnTo>
                  <a:pt x="956394" y="196850"/>
                </a:lnTo>
                <a:lnTo>
                  <a:pt x="957978" y="199628"/>
                </a:lnTo>
                <a:lnTo>
                  <a:pt x="959167" y="202803"/>
                </a:lnTo>
                <a:lnTo>
                  <a:pt x="959959" y="206375"/>
                </a:lnTo>
                <a:lnTo>
                  <a:pt x="960751" y="209550"/>
                </a:lnTo>
                <a:lnTo>
                  <a:pt x="960751" y="213519"/>
                </a:lnTo>
                <a:lnTo>
                  <a:pt x="959959" y="219472"/>
                </a:lnTo>
                <a:lnTo>
                  <a:pt x="959167" y="224234"/>
                </a:lnTo>
                <a:lnTo>
                  <a:pt x="957978" y="229394"/>
                </a:lnTo>
                <a:lnTo>
                  <a:pt x="955998" y="233759"/>
                </a:lnTo>
                <a:lnTo>
                  <a:pt x="954018" y="237331"/>
                </a:lnTo>
                <a:lnTo>
                  <a:pt x="950850" y="241300"/>
                </a:lnTo>
                <a:lnTo>
                  <a:pt x="947681" y="245269"/>
                </a:lnTo>
                <a:lnTo>
                  <a:pt x="943325" y="248444"/>
                </a:lnTo>
                <a:lnTo>
                  <a:pt x="939760" y="252016"/>
                </a:lnTo>
                <a:lnTo>
                  <a:pt x="935800" y="254794"/>
                </a:lnTo>
                <a:lnTo>
                  <a:pt x="931047" y="257969"/>
                </a:lnTo>
                <a:lnTo>
                  <a:pt x="925898" y="261144"/>
                </a:lnTo>
                <a:lnTo>
                  <a:pt x="906096" y="272653"/>
                </a:lnTo>
                <a:lnTo>
                  <a:pt x="906096" y="315516"/>
                </a:lnTo>
                <a:lnTo>
                  <a:pt x="931443" y="315516"/>
                </a:lnTo>
                <a:lnTo>
                  <a:pt x="931443" y="283766"/>
                </a:lnTo>
                <a:lnTo>
                  <a:pt x="942929" y="277019"/>
                </a:lnTo>
                <a:lnTo>
                  <a:pt x="953226" y="270272"/>
                </a:lnTo>
                <a:lnTo>
                  <a:pt x="958374" y="266700"/>
                </a:lnTo>
                <a:lnTo>
                  <a:pt x="963127" y="262731"/>
                </a:lnTo>
                <a:lnTo>
                  <a:pt x="967484" y="259159"/>
                </a:lnTo>
                <a:lnTo>
                  <a:pt x="971444" y="255191"/>
                </a:lnTo>
                <a:lnTo>
                  <a:pt x="975405" y="250825"/>
                </a:lnTo>
                <a:lnTo>
                  <a:pt x="978573" y="246459"/>
                </a:lnTo>
                <a:lnTo>
                  <a:pt x="981741" y="241300"/>
                </a:lnTo>
                <a:lnTo>
                  <a:pt x="984514" y="236141"/>
                </a:lnTo>
                <a:lnTo>
                  <a:pt x="986494" y="230187"/>
                </a:lnTo>
                <a:lnTo>
                  <a:pt x="988079" y="224234"/>
                </a:lnTo>
                <a:lnTo>
                  <a:pt x="989267" y="218281"/>
                </a:lnTo>
                <a:lnTo>
                  <a:pt x="989267" y="211534"/>
                </a:lnTo>
                <a:lnTo>
                  <a:pt x="989267" y="205581"/>
                </a:lnTo>
                <a:lnTo>
                  <a:pt x="988475" y="200025"/>
                </a:lnTo>
                <a:lnTo>
                  <a:pt x="986494" y="194866"/>
                </a:lnTo>
                <a:lnTo>
                  <a:pt x="984910" y="189706"/>
                </a:lnTo>
                <a:lnTo>
                  <a:pt x="982534" y="185341"/>
                </a:lnTo>
                <a:lnTo>
                  <a:pt x="979365" y="180578"/>
                </a:lnTo>
                <a:lnTo>
                  <a:pt x="975801" y="176212"/>
                </a:lnTo>
                <a:lnTo>
                  <a:pt x="971840" y="172641"/>
                </a:lnTo>
                <a:lnTo>
                  <a:pt x="967484" y="169069"/>
                </a:lnTo>
                <a:lnTo>
                  <a:pt x="962335" y="166291"/>
                </a:lnTo>
                <a:lnTo>
                  <a:pt x="956790" y="163512"/>
                </a:lnTo>
                <a:lnTo>
                  <a:pt x="951246" y="161528"/>
                </a:lnTo>
                <a:lnTo>
                  <a:pt x="944909" y="159941"/>
                </a:lnTo>
                <a:lnTo>
                  <a:pt x="938176" y="159147"/>
                </a:lnTo>
                <a:lnTo>
                  <a:pt x="931443" y="158353"/>
                </a:lnTo>
                <a:lnTo>
                  <a:pt x="923918" y="157956"/>
                </a:lnTo>
                <a:close/>
                <a:moveTo>
                  <a:pt x="925106" y="0"/>
                </a:moveTo>
                <a:lnTo>
                  <a:pt x="938968" y="0"/>
                </a:lnTo>
                <a:lnTo>
                  <a:pt x="952434" y="397"/>
                </a:lnTo>
                <a:lnTo>
                  <a:pt x="965503" y="1984"/>
                </a:lnTo>
                <a:lnTo>
                  <a:pt x="978177" y="3572"/>
                </a:lnTo>
                <a:lnTo>
                  <a:pt x="990059" y="5953"/>
                </a:lnTo>
                <a:lnTo>
                  <a:pt x="1001544" y="9128"/>
                </a:lnTo>
                <a:lnTo>
                  <a:pt x="1012238" y="12303"/>
                </a:lnTo>
                <a:lnTo>
                  <a:pt x="1022931" y="15875"/>
                </a:lnTo>
                <a:lnTo>
                  <a:pt x="1032436" y="19844"/>
                </a:lnTo>
                <a:lnTo>
                  <a:pt x="1041942" y="24209"/>
                </a:lnTo>
                <a:lnTo>
                  <a:pt x="1050259" y="28178"/>
                </a:lnTo>
                <a:lnTo>
                  <a:pt x="1058180" y="32544"/>
                </a:lnTo>
                <a:lnTo>
                  <a:pt x="1065704" y="37306"/>
                </a:lnTo>
                <a:lnTo>
                  <a:pt x="1072437" y="41275"/>
                </a:lnTo>
                <a:lnTo>
                  <a:pt x="1084715" y="50006"/>
                </a:lnTo>
                <a:lnTo>
                  <a:pt x="1093824" y="57547"/>
                </a:lnTo>
                <a:lnTo>
                  <a:pt x="1100557" y="63500"/>
                </a:lnTo>
                <a:lnTo>
                  <a:pt x="1106102" y="68659"/>
                </a:lnTo>
                <a:lnTo>
                  <a:pt x="1104121" y="73025"/>
                </a:lnTo>
                <a:lnTo>
                  <a:pt x="1101745" y="77390"/>
                </a:lnTo>
                <a:lnTo>
                  <a:pt x="1098577" y="83344"/>
                </a:lnTo>
                <a:lnTo>
                  <a:pt x="1094220" y="89694"/>
                </a:lnTo>
                <a:lnTo>
                  <a:pt x="1089071" y="96837"/>
                </a:lnTo>
                <a:lnTo>
                  <a:pt x="1082339" y="103981"/>
                </a:lnTo>
                <a:lnTo>
                  <a:pt x="1078774" y="107156"/>
                </a:lnTo>
                <a:lnTo>
                  <a:pt x="1074418" y="111125"/>
                </a:lnTo>
                <a:lnTo>
                  <a:pt x="1070457" y="113903"/>
                </a:lnTo>
                <a:lnTo>
                  <a:pt x="1066101" y="117475"/>
                </a:lnTo>
                <a:lnTo>
                  <a:pt x="1060952" y="119856"/>
                </a:lnTo>
                <a:lnTo>
                  <a:pt x="1056199" y="122237"/>
                </a:lnTo>
                <a:lnTo>
                  <a:pt x="1050655" y="125016"/>
                </a:lnTo>
                <a:lnTo>
                  <a:pt x="1045110" y="126603"/>
                </a:lnTo>
                <a:lnTo>
                  <a:pt x="1039169" y="128191"/>
                </a:lnTo>
                <a:lnTo>
                  <a:pt x="1032832" y="128984"/>
                </a:lnTo>
                <a:lnTo>
                  <a:pt x="1026100" y="129381"/>
                </a:lnTo>
                <a:lnTo>
                  <a:pt x="1018971" y="129381"/>
                </a:lnTo>
                <a:lnTo>
                  <a:pt x="1011842" y="128984"/>
                </a:lnTo>
                <a:lnTo>
                  <a:pt x="1004317" y="127794"/>
                </a:lnTo>
                <a:lnTo>
                  <a:pt x="996792" y="125809"/>
                </a:lnTo>
                <a:lnTo>
                  <a:pt x="988475" y="123428"/>
                </a:lnTo>
                <a:lnTo>
                  <a:pt x="979761" y="119856"/>
                </a:lnTo>
                <a:lnTo>
                  <a:pt x="971048" y="115490"/>
                </a:lnTo>
                <a:lnTo>
                  <a:pt x="960751" y="110728"/>
                </a:lnTo>
                <a:lnTo>
                  <a:pt x="950057" y="105965"/>
                </a:lnTo>
                <a:lnTo>
                  <a:pt x="992435" y="126603"/>
                </a:lnTo>
                <a:lnTo>
                  <a:pt x="1012634" y="135334"/>
                </a:lnTo>
                <a:lnTo>
                  <a:pt x="1022139" y="139700"/>
                </a:lnTo>
                <a:lnTo>
                  <a:pt x="1031248" y="142875"/>
                </a:lnTo>
                <a:lnTo>
                  <a:pt x="1039961" y="145653"/>
                </a:lnTo>
                <a:lnTo>
                  <a:pt x="1049070" y="147637"/>
                </a:lnTo>
                <a:lnTo>
                  <a:pt x="1056991" y="149225"/>
                </a:lnTo>
                <a:lnTo>
                  <a:pt x="1064516" y="149622"/>
                </a:lnTo>
                <a:lnTo>
                  <a:pt x="1068081" y="149622"/>
                </a:lnTo>
                <a:lnTo>
                  <a:pt x="1071645" y="149225"/>
                </a:lnTo>
                <a:lnTo>
                  <a:pt x="1075606" y="148431"/>
                </a:lnTo>
                <a:lnTo>
                  <a:pt x="1078378" y="147637"/>
                </a:lnTo>
                <a:lnTo>
                  <a:pt x="1081546" y="146844"/>
                </a:lnTo>
                <a:lnTo>
                  <a:pt x="1084715" y="145256"/>
                </a:lnTo>
                <a:lnTo>
                  <a:pt x="1087487" y="143272"/>
                </a:lnTo>
                <a:lnTo>
                  <a:pt x="1090260" y="141287"/>
                </a:lnTo>
                <a:lnTo>
                  <a:pt x="1091844" y="155972"/>
                </a:lnTo>
                <a:lnTo>
                  <a:pt x="1092240" y="169069"/>
                </a:lnTo>
                <a:lnTo>
                  <a:pt x="1092240" y="181769"/>
                </a:lnTo>
                <a:lnTo>
                  <a:pt x="1091448" y="194072"/>
                </a:lnTo>
                <a:lnTo>
                  <a:pt x="1093824" y="192087"/>
                </a:lnTo>
                <a:lnTo>
                  <a:pt x="1094616" y="191294"/>
                </a:lnTo>
                <a:lnTo>
                  <a:pt x="1096200" y="191294"/>
                </a:lnTo>
                <a:lnTo>
                  <a:pt x="1097785" y="191691"/>
                </a:lnTo>
                <a:lnTo>
                  <a:pt x="1098973" y="192484"/>
                </a:lnTo>
                <a:lnTo>
                  <a:pt x="1100557" y="194072"/>
                </a:lnTo>
                <a:lnTo>
                  <a:pt x="1101745" y="195659"/>
                </a:lnTo>
                <a:lnTo>
                  <a:pt x="1103329" y="198834"/>
                </a:lnTo>
                <a:lnTo>
                  <a:pt x="1104517" y="201612"/>
                </a:lnTo>
                <a:lnTo>
                  <a:pt x="1106894" y="209153"/>
                </a:lnTo>
                <a:lnTo>
                  <a:pt x="1108478" y="218678"/>
                </a:lnTo>
                <a:lnTo>
                  <a:pt x="1110062" y="228997"/>
                </a:lnTo>
                <a:lnTo>
                  <a:pt x="1110854" y="240506"/>
                </a:lnTo>
                <a:lnTo>
                  <a:pt x="1111250" y="253206"/>
                </a:lnTo>
                <a:lnTo>
                  <a:pt x="1110854" y="265113"/>
                </a:lnTo>
                <a:lnTo>
                  <a:pt x="1110062" y="277019"/>
                </a:lnTo>
                <a:lnTo>
                  <a:pt x="1108478" y="287734"/>
                </a:lnTo>
                <a:lnTo>
                  <a:pt x="1106894" y="296466"/>
                </a:lnTo>
                <a:lnTo>
                  <a:pt x="1104517" y="304006"/>
                </a:lnTo>
                <a:lnTo>
                  <a:pt x="1103329" y="307578"/>
                </a:lnTo>
                <a:lnTo>
                  <a:pt x="1101745" y="309959"/>
                </a:lnTo>
                <a:lnTo>
                  <a:pt x="1100557" y="311944"/>
                </a:lnTo>
                <a:lnTo>
                  <a:pt x="1098973" y="313531"/>
                </a:lnTo>
                <a:lnTo>
                  <a:pt x="1097785" y="314722"/>
                </a:lnTo>
                <a:lnTo>
                  <a:pt x="1096200" y="314722"/>
                </a:lnTo>
                <a:lnTo>
                  <a:pt x="1094220" y="314722"/>
                </a:lnTo>
                <a:lnTo>
                  <a:pt x="1093032" y="313531"/>
                </a:lnTo>
                <a:lnTo>
                  <a:pt x="1091448" y="311547"/>
                </a:lnTo>
                <a:lnTo>
                  <a:pt x="1090260" y="309563"/>
                </a:lnTo>
                <a:lnTo>
                  <a:pt x="1088279" y="306784"/>
                </a:lnTo>
                <a:lnTo>
                  <a:pt x="1087091" y="303213"/>
                </a:lnTo>
                <a:lnTo>
                  <a:pt x="1085111" y="295275"/>
                </a:lnTo>
                <a:lnTo>
                  <a:pt x="1083923" y="305594"/>
                </a:lnTo>
                <a:lnTo>
                  <a:pt x="1081546" y="316309"/>
                </a:lnTo>
                <a:lnTo>
                  <a:pt x="1079566" y="327025"/>
                </a:lnTo>
                <a:lnTo>
                  <a:pt x="1077190" y="336550"/>
                </a:lnTo>
                <a:lnTo>
                  <a:pt x="1074022" y="346075"/>
                </a:lnTo>
                <a:lnTo>
                  <a:pt x="1070853" y="355997"/>
                </a:lnTo>
                <a:lnTo>
                  <a:pt x="1067289" y="364728"/>
                </a:lnTo>
                <a:lnTo>
                  <a:pt x="1063328" y="373460"/>
                </a:lnTo>
                <a:lnTo>
                  <a:pt x="1058972" y="382588"/>
                </a:lnTo>
                <a:lnTo>
                  <a:pt x="1054219" y="390525"/>
                </a:lnTo>
                <a:lnTo>
                  <a:pt x="1049863" y="398463"/>
                </a:lnTo>
                <a:lnTo>
                  <a:pt x="1044714" y="406003"/>
                </a:lnTo>
                <a:lnTo>
                  <a:pt x="1039565" y="413147"/>
                </a:lnTo>
                <a:lnTo>
                  <a:pt x="1034021" y="420291"/>
                </a:lnTo>
                <a:lnTo>
                  <a:pt x="1028872" y="427038"/>
                </a:lnTo>
                <a:lnTo>
                  <a:pt x="1022931" y="433388"/>
                </a:lnTo>
                <a:lnTo>
                  <a:pt x="1016990" y="439341"/>
                </a:lnTo>
                <a:lnTo>
                  <a:pt x="1011050" y="444897"/>
                </a:lnTo>
                <a:lnTo>
                  <a:pt x="1004713" y="450453"/>
                </a:lnTo>
                <a:lnTo>
                  <a:pt x="998376" y="455216"/>
                </a:lnTo>
                <a:lnTo>
                  <a:pt x="992039" y="459581"/>
                </a:lnTo>
                <a:lnTo>
                  <a:pt x="985702" y="463947"/>
                </a:lnTo>
                <a:lnTo>
                  <a:pt x="979365" y="467519"/>
                </a:lnTo>
                <a:lnTo>
                  <a:pt x="973028" y="471091"/>
                </a:lnTo>
                <a:lnTo>
                  <a:pt x="966692" y="473869"/>
                </a:lnTo>
                <a:lnTo>
                  <a:pt x="959959" y="477044"/>
                </a:lnTo>
                <a:lnTo>
                  <a:pt x="954018" y="479028"/>
                </a:lnTo>
                <a:lnTo>
                  <a:pt x="947681" y="480616"/>
                </a:lnTo>
                <a:lnTo>
                  <a:pt x="941344" y="482600"/>
                </a:lnTo>
                <a:lnTo>
                  <a:pt x="935404" y="483394"/>
                </a:lnTo>
                <a:lnTo>
                  <a:pt x="929067" y="484188"/>
                </a:lnTo>
                <a:lnTo>
                  <a:pt x="923126" y="484188"/>
                </a:lnTo>
                <a:lnTo>
                  <a:pt x="917977" y="484188"/>
                </a:lnTo>
                <a:lnTo>
                  <a:pt x="912829" y="483394"/>
                </a:lnTo>
                <a:lnTo>
                  <a:pt x="908076" y="482203"/>
                </a:lnTo>
                <a:lnTo>
                  <a:pt x="902531" y="480616"/>
                </a:lnTo>
                <a:lnTo>
                  <a:pt x="896987" y="478632"/>
                </a:lnTo>
                <a:lnTo>
                  <a:pt x="891046" y="476647"/>
                </a:lnTo>
                <a:lnTo>
                  <a:pt x="885105" y="473472"/>
                </a:lnTo>
                <a:lnTo>
                  <a:pt x="879561" y="470694"/>
                </a:lnTo>
                <a:lnTo>
                  <a:pt x="873620" y="466725"/>
                </a:lnTo>
                <a:lnTo>
                  <a:pt x="867283" y="463153"/>
                </a:lnTo>
                <a:lnTo>
                  <a:pt x="861342" y="458788"/>
                </a:lnTo>
                <a:lnTo>
                  <a:pt x="855005" y="454025"/>
                </a:lnTo>
                <a:lnTo>
                  <a:pt x="848669" y="449263"/>
                </a:lnTo>
                <a:lnTo>
                  <a:pt x="842728" y="444103"/>
                </a:lnTo>
                <a:lnTo>
                  <a:pt x="836391" y="438150"/>
                </a:lnTo>
                <a:lnTo>
                  <a:pt x="830450" y="432197"/>
                </a:lnTo>
                <a:lnTo>
                  <a:pt x="824114" y="425847"/>
                </a:lnTo>
                <a:lnTo>
                  <a:pt x="818173" y="419497"/>
                </a:lnTo>
                <a:lnTo>
                  <a:pt x="812628" y="412750"/>
                </a:lnTo>
                <a:lnTo>
                  <a:pt x="807083" y="405606"/>
                </a:lnTo>
                <a:lnTo>
                  <a:pt x="801539" y="398463"/>
                </a:lnTo>
                <a:lnTo>
                  <a:pt x="795994" y="390525"/>
                </a:lnTo>
                <a:lnTo>
                  <a:pt x="790845" y="382985"/>
                </a:lnTo>
                <a:lnTo>
                  <a:pt x="786093" y="374650"/>
                </a:lnTo>
                <a:lnTo>
                  <a:pt x="780944" y="366316"/>
                </a:lnTo>
                <a:lnTo>
                  <a:pt x="776588" y="357585"/>
                </a:lnTo>
                <a:lnTo>
                  <a:pt x="772231" y="349250"/>
                </a:lnTo>
                <a:lnTo>
                  <a:pt x="768271" y="340122"/>
                </a:lnTo>
                <a:lnTo>
                  <a:pt x="764706" y="330597"/>
                </a:lnTo>
                <a:lnTo>
                  <a:pt x="761142" y="321469"/>
                </a:lnTo>
                <a:lnTo>
                  <a:pt x="758369" y="311944"/>
                </a:lnTo>
                <a:lnTo>
                  <a:pt x="755201" y="302419"/>
                </a:lnTo>
                <a:lnTo>
                  <a:pt x="753221" y="308769"/>
                </a:lnTo>
                <a:lnTo>
                  <a:pt x="750448" y="313531"/>
                </a:lnTo>
                <a:lnTo>
                  <a:pt x="749260" y="315516"/>
                </a:lnTo>
                <a:lnTo>
                  <a:pt x="748072" y="316706"/>
                </a:lnTo>
                <a:lnTo>
                  <a:pt x="746884" y="317500"/>
                </a:lnTo>
                <a:lnTo>
                  <a:pt x="745696" y="317500"/>
                </a:lnTo>
                <a:lnTo>
                  <a:pt x="743715" y="317500"/>
                </a:lnTo>
                <a:lnTo>
                  <a:pt x="742131" y="316309"/>
                </a:lnTo>
                <a:lnTo>
                  <a:pt x="740943" y="315119"/>
                </a:lnTo>
                <a:lnTo>
                  <a:pt x="739755" y="313134"/>
                </a:lnTo>
                <a:lnTo>
                  <a:pt x="738567" y="310356"/>
                </a:lnTo>
                <a:lnTo>
                  <a:pt x="736983" y="307181"/>
                </a:lnTo>
                <a:lnTo>
                  <a:pt x="734606" y="299641"/>
                </a:lnTo>
                <a:lnTo>
                  <a:pt x="733022" y="290513"/>
                </a:lnTo>
                <a:lnTo>
                  <a:pt x="731834" y="280194"/>
                </a:lnTo>
                <a:lnTo>
                  <a:pt x="730250" y="268288"/>
                </a:lnTo>
                <a:lnTo>
                  <a:pt x="730250" y="255984"/>
                </a:lnTo>
                <a:lnTo>
                  <a:pt x="730250" y="243284"/>
                </a:lnTo>
                <a:lnTo>
                  <a:pt x="731834" y="231775"/>
                </a:lnTo>
                <a:lnTo>
                  <a:pt x="733022" y="221456"/>
                </a:lnTo>
                <a:lnTo>
                  <a:pt x="734606" y="212328"/>
                </a:lnTo>
                <a:lnTo>
                  <a:pt x="736983" y="204787"/>
                </a:lnTo>
                <a:lnTo>
                  <a:pt x="738567" y="201612"/>
                </a:lnTo>
                <a:lnTo>
                  <a:pt x="739755" y="198834"/>
                </a:lnTo>
                <a:lnTo>
                  <a:pt x="740943" y="196453"/>
                </a:lnTo>
                <a:lnTo>
                  <a:pt x="742131" y="195262"/>
                </a:lnTo>
                <a:lnTo>
                  <a:pt x="743715" y="194469"/>
                </a:lnTo>
                <a:lnTo>
                  <a:pt x="745696" y="194072"/>
                </a:lnTo>
                <a:lnTo>
                  <a:pt x="746488" y="194072"/>
                </a:lnTo>
                <a:lnTo>
                  <a:pt x="747280" y="194866"/>
                </a:lnTo>
                <a:lnTo>
                  <a:pt x="747676" y="186531"/>
                </a:lnTo>
                <a:lnTo>
                  <a:pt x="748072" y="178594"/>
                </a:lnTo>
                <a:lnTo>
                  <a:pt x="748864" y="171450"/>
                </a:lnTo>
                <a:lnTo>
                  <a:pt x="750052" y="164306"/>
                </a:lnTo>
                <a:lnTo>
                  <a:pt x="749260" y="155575"/>
                </a:lnTo>
                <a:lnTo>
                  <a:pt x="748864" y="147637"/>
                </a:lnTo>
                <a:lnTo>
                  <a:pt x="748864" y="139700"/>
                </a:lnTo>
                <a:lnTo>
                  <a:pt x="749260" y="132556"/>
                </a:lnTo>
                <a:lnTo>
                  <a:pt x="750052" y="125809"/>
                </a:lnTo>
                <a:lnTo>
                  <a:pt x="751240" y="119459"/>
                </a:lnTo>
                <a:lnTo>
                  <a:pt x="752429" y="113506"/>
                </a:lnTo>
                <a:lnTo>
                  <a:pt x="754013" y="107553"/>
                </a:lnTo>
                <a:lnTo>
                  <a:pt x="755993" y="102394"/>
                </a:lnTo>
                <a:lnTo>
                  <a:pt x="758369" y="98028"/>
                </a:lnTo>
                <a:lnTo>
                  <a:pt x="760746" y="93265"/>
                </a:lnTo>
                <a:lnTo>
                  <a:pt x="763122" y="89694"/>
                </a:lnTo>
                <a:lnTo>
                  <a:pt x="766686" y="85725"/>
                </a:lnTo>
                <a:lnTo>
                  <a:pt x="769459" y="82153"/>
                </a:lnTo>
                <a:lnTo>
                  <a:pt x="773419" y="79375"/>
                </a:lnTo>
                <a:lnTo>
                  <a:pt x="776984" y="76994"/>
                </a:lnTo>
                <a:lnTo>
                  <a:pt x="760350" y="76994"/>
                </a:lnTo>
                <a:lnTo>
                  <a:pt x="747280" y="77390"/>
                </a:lnTo>
                <a:lnTo>
                  <a:pt x="735794" y="78184"/>
                </a:lnTo>
                <a:lnTo>
                  <a:pt x="743715" y="73819"/>
                </a:lnTo>
                <a:lnTo>
                  <a:pt x="752032" y="68659"/>
                </a:lnTo>
                <a:lnTo>
                  <a:pt x="759953" y="63500"/>
                </a:lnTo>
                <a:lnTo>
                  <a:pt x="767874" y="57150"/>
                </a:lnTo>
                <a:lnTo>
                  <a:pt x="782924" y="45640"/>
                </a:lnTo>
                <a:lnTo>
                  <a:pt x="790053" y="40878"/>
                </a:lnTo>
                <a:lnTo>
                  <a:pt x="796390" y="36909"/>
                </a:lnTo>
                <a:lnTo>
                  <a:pt x="814212" y="28178"/>
                </a:lnTo>
                <a:lnTo>
                  <a:pt x="831242" y="21034"/>
                </a:lnTo>
                <a:lnTo>
                  <a:pt x="848273" y="15081"/>
                </a:lnTo>
                <a:lnTo>
                  <a:pt x="864511" y="9922"/>
                </a:lnTo>
                <a:lnTo>
                  <a:pt x="880749" y="5953"/>
                </a:lnTo>
                <a:lnTo>
                  <a:pt x="895799" y="3175"/>
                </a:lnTo>
                <a:lnTo>
                  <a:pt x="910849" y="1587"/>
                </a:lnTo>
                <a:lnTo>
                  <a:pt x="925106" y="0"/>
                </a:lnTo>
                <a:close/>
              </a:path>
            </a:pathLst>
          </a:custGeom>
          <a:solidFill>
            <a:srgbClr val="F1C428"/>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2" name="图片 31" descr="LOGO01"/>
          <p:cNvPicPr>
            <a:picLocks noChangeAspect="1"/>
          </p:cNvPicPr>
          <p:nvPr/>
        </p:nvPicPr>
        <p:blipFill>
          <a:blip r:embed="rId5"/>
          <a:stretch>
            <a:fillRect/>
          </a:stretch>
        </p:blipFill>
        <p:spPr>
          <a:xfrm>
            <a:off x="6727190" y="163830"/>
            <a:ext cx="2188845" cy="41211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par>
                          <p:cTn id="15" fill="hold">
                            <p:stCondLst>
                              <p:cond delay="1500"/>
                            </p:stCondLst>
                            <p:childTnLst>
                              <p:par>
                                <p:cTn id="16" presetID="1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plus(in)">
                                      <p:cBhvr>
                                        <p:cTn id="18" dur="1000"/>
                                        <p:tgtEl>
                                          <p:spTgt spid="4"/>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bldLvl="0" animBg="1"/>
      <p:bldP spid="8"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241300" y="254000"/>
            <a:ext cx="3670300" cy="254000"/>
          </a:xfrm>
          <a:prstGeom prst="rect">
            <a:avLst/>
          </a:prstGeom>
          <a:noFill/>
        </p:spPr>
      </p:pic>
      <p:sp>
        <p:nvSpPr>
          <p:cNvPr id="19" name="TextBox 1"/>
          <p:cNvSpPr txBox="1"/>
          <p:nvPr/>
        </p:nvSpPr>
        <p:spPr>
          <a:xfrm>
            <a:off x="1612900" y="241300"/>
            <a:ext cx="919480" cy="340360"/>
          </a:xfrm>
          <a:prstGeom prst="rect">
            <a:avLst/>
          </a:prstGeom>
          <a:noFill/>
        </p:spPr>
        <p:txBody>
          <a:bodyPr wrap="none" lIns="0" tIns="0" rIns="0" rtlCol="0">
            <a:spAutoFit/>
          </a:bodyPr>
          <a:lstStyle/>
          <a:p>
            <a:pPr>
              <a:lnSpc>
                <a:spcPts val="2300"/>
              </a:lnSpc>
            </a:pPr>
            <a:r>
              <a:rPr lang="zh-CN" altLang="en-US" sz="1800" b="1" dirty="0">
                <a:solidFill>
                  <a:srgbClr val="F4D35E"/>
                </a:solidFill>
                <a:latin typeface="微软雅黑" panose="020B0503020204020204" charset="-122"/>
                <a:cs typeface="微软雅黑" panose="020B0503020204020204" charset="-122"/>
              </a:rPr>
              <a:t>品牌价值</a:t>
            </a:r>
          </a:p>
        </p:txBody>
      </p:sp>
      <p:pic>
        <p:nvPicPr>
          <p:cNvPr id="20" name="图片 19" descr="未标题-1"/>
          <p:cNvPicPr>
            <a:picLocks noChangeAspect="1"/>
          </p:cNvPicPr>
          <p:nvPr/>
        </p:nvPicPr>
        <p:blipFill>
          <a:blip r:embed="rId4"/>
          <a:srcRect l="13549" t="14724" r="16414" b="8422"/>
          <a:stretch>
            <a:fillRect/>
          </a:stretch>
        </p:blipFill>
        <p:spPr>
          <a:xfrm>
            <a:off x="868680" y="1363345"/>
            <a:ext cx="1552575" cy="1703705"/>
          </a:xfrm>
          <a:prstGeom prst="rect">
            <a:avLst/>
          </a:prstGeom>
        </p:spPr>
      </p:pic>
      <p:sp>
        <p:nvSpPr>
          <p:cNvPr id="32" name="文本框 31"/>
          <p:cNvSpPr txBox="1"/>
          <p:nvPr/>
        </p:nvSpPr>
        <p:spPr>
          <a:xfrm>
            <a:off x="1209358" y="3215640"/>
            <a:ext cx="870585" cy="321945"/>
          </a:xfrm>
          <a:prstGeom prst="rect">
            <a:avLst/>
          </a:prstGeom>
          <a:noFill/>
        </p:spPr>
        <p:txBody>
          <a:bodyPr wrap="none" rtlCol="0" anchor="t">
            <a:spAutoFit/>
          </a:bodyPr>
          <a:lstStyle/>
          <a:p>
            <a:pPr algn="ctr">
              <a:lnSpc>
                <a:spcPts val="1800"/>
              </a:lnSpc>
            </a:pPr>
            <a:r>
              <a:rPr lang="zh-CN" altLang="en-US" b="1" dirty="0">
                <a:solidFill>
                  <a:schemeClr val="accent2"/>
                </a:solidFill>
                <a:latin typeface="阿里巴巴普惠体 R" panose="00020600040101010101" charset="-122"/>
                <a:ea typeface="阿里巴巴普惠体 R" panose="00020600040101010101" charset="-122"/>
                <a:cs typeface="微软雅黑" panose="020B0503020204020204" charset="-122"/>
                <a:sym typeface="+mn-ea"/>
              </a:rPr>
              <a:t>奥维拉</a:t>
            </a:r>
          </a:p>
        </p:txBody>
      </p:sp>
      <p:pic>
        <p:nvPicPr>
          <p:cNvPr id="47" name="图片 46" descr="小黄鸭logo"/>
          <p:cNvPicPr>
            <a:picLocks noChangeAspect="1"/>
          </p:cNvPicPr>
          <p:nvPr/>
        </p:nvPicPr>
        <p:blipFill>
          <a:blip r:embed="rId5"/>
          <a:srcRect l="14510" t="13024" r="14751" b="5573"/>
          <a:stretch>
            <a:fillRect/>
          </a:stretch>
        </p:blipFill>
        <p:spPr>
          <a:xfrm>
            <a:off x="3808730" y="1283335"/>
            <a:ext cx="1502410" cy="1729105"/>
          </a:xfrm>
          <a:prstGeom prst="rect">
            <a:avLst/>
          </a:prstGeom>
        </p:spPr>
      </p:pic>
      <p:sp>
        <p:nvSpPr>
          <p:cNvPr id="48" name="文本框 47"/>
          <p:cNvSpPr txBox="1"/>
          <p:nvPr/>
        </p:nvSpPr>
        <p:spPr>
          <a:xfrm>
            <a:off x="3732530" y="3215640"/>
            <a:ext cx="1602740" cy="321945"/>
          </a:xfrm>
          <a:prstGeom prst="rect">
            <a:avLst/>
          </a:prstGeom>
          <a:noFill/>
        </p:spPr>
        <p:txBody>
          <a:bodyPr wrap="none" rtlCol="0" anchor="t">
            <a:spAutoFit/>
          </a:bodyPr>
          <a:lstStyle/>
          <a:p>
            <a:pPr algn="ctr">
              <a:lnSpc>
                <a:spcPts val="1800"/>
              </a:lnSpc>
            </a:pPr>
            <a:r>
              <a:rPr lang="zh-CN" altLang="en-US" b="1" dirty="0">
                <a:solidFill>
                  <a:schemeClr val="accent2"/>
                </a:solidFill>
                <a:latin typeface="阿里巴巴普惠体 R" panose="00020600040101010101" charset="-122"/>
                <a:ea typeface="阿里巴巴普惠体 R" panose="00020600040101010101" charset="-122"/>
                <a:cs typeface="阿里巴巴普惠体 R" panose="00020600040101010101" charset="-122"/>
                <a:sym typeface="+mn-ea"/>
              </a:rPr>
              <a:t>小黄鸭</a:t>
            </a:r>
            <a:r>
              <a:rPr lang="en-US" altLang="zh-CN" b="1" dirty="0">
                <a:solidFill>
                  <a:schemeClr val="accent2"/>
                </a:solidFill>
                <a:latin typeface="阿里巴巴普惠体 R" panose="00020600040101010101" charset="-122"/>
                <a:ea typeface="阿里巴巴普惠体 R" panose="00020600040101010101" charset="-122"/>
                <a:cs typeface="阿里巴巴普惠体 R" panose="00020600040101010101" charset="-122"/>
                <a:sym typeface="+mn-ea"/>
              </a:rPr>
              <a:t>B.duck</a:t>
            </a:r>
          </a:p>
        </p:txBody>
      </p:sp>
      <p:pic>
        <p:nvPicPr>
          <p:cNvPr id="55" name="图片 54" descr="蛋黄哥logo"/>
          <p:cNvPicPr>
            <a:picLocks noChangeAspect="1"/>
          </p:cNvPicPr>
          <p:nvPr/>
        </p:nvPicPr>
        <p:blipFill>
          <a:blip r:embed="rId6"/>
          <a:stretch>
            <a:fillRect/>
          </a:stretch>
        </p:blipFill>
        <p:spPr>
          <a:xfrm>
            <a:off x="6271895" y="1297305"/>
            <a:ext cx="2216785" cy="1614170"/>
          </a:xfrm>
          <a:prstGeom prst="rect">
            <a:avLst/>
          </a:prstGeom>
        </p:spPr>
      </p:pic>
      <p:sp>
        <p:nvSpPr>
          <p:cNvPr id="72" name="文本框 71"/>
          <p:cNvSpPr txBox="1"/>
          <p:nvPr/>
        </p:nvSpPr>
        <p:spPr>
          <a:xfrm>
            <a:off x="6382068" y="3215640"/>
            <a:ext cx="2040255" cy="321945"/>
          </a:xfrm>
          <a:prstGeom prst="rect">
            <a:avLst/>
          </a:prstGeom>
          <a:noFill/>
        </p:spPr>
        <p:txBody>
          <a:bodyPr wrap="none" rtlCol="0" anchor="t">
            <a:spAutoFit/>
          </a:bodyPr>
          <a:lstStyle/>
          <a:p>
            <a:pPr algn="ctr">
              <a:lnSpc>
                <a:spcPts val="1800"/>
              </a:lnSpc>
            </a:pPr>
            <a:r>
              <a:rPr lang="zh-CN" altLang="en-US" b="1" dirty="0">
                <a:solidFill>
                  <a:schemeClr val="accent2"/>
                </a:solidFill>
                <a:latin typeface="阿里巴巴普惠体 R" panose="00020600040101010101" charset="-122"/>
                <a:ea typeface="阿里巴巴普惠体 R" panose="00020600040101010101" charset="-122"/>
                <a:cs typeface="阿里巴巴普惠体 R" panose="00020600040101010101" charset="-122"/>
                <a:sym typeface="+mn-ea"/>
              </a:rPr>
              <a:t>蛋黄哥</a:t>
            </a:r>
            <a:r>
              <a:rPr lang="en-US" altLang="zh-CN" b="1" dirty="0">
                <a:solidFill>
                  <a:schemeClr val="accent2"/>
                </a:solidFill>
                <a:latin typeface="阿里巴巴普惠体 R" panose="00020600040101010101" charset="-122"/>
                <a:ea typeface="阿里巴巴普惠体 R" panose="00020600040101010101" charset="-122"/>
                <a:cs typeface="阿里巴巴普惠体 R" panose="00020600040101010101" charset="-122"/>
                <a:sym typeface="+mn-ea"/>
              </a:rPr>
              <a:t>gudetama</a:t>
            </a:r>
          </a:p>
        </p:txBody>
      </p:sp>
      <p:sp>
        <p:nvSpPr>
          <p:cNvPr id="73" name="文本框 72"/>
          <p:cNvSpPr txBox="1"/>
          <p:nvPr/>
        </p:nvSpPr>
        <p:spPr>
          <a:xfrm>
            <a:off x="1116330" y="4234180"/>
            <a:ext cx="7237095" cy="645160"/>
          </a:xfrm>
          <a:prstGeom prst="rect">
            <a:avLst/>
          </a:prstGeom>
          <a:noFill/>
        </p:spPr>
        <p:txBody>
          <a:bodyPr wrap="none" rtlCol="0" anchor="t">
            <a:spAutoFit/>
          </a:bodyPr>
          <a:lstStyle/>
          <a:p>
            <a:r>
              <a:rPr lang="en-US" altLang="zh-CN" b="1" dirty="0">
                <a:solidFill>
                  <a:schemeClr val="accent4"/>
                </a:solidFill>
                <a:latin typeface="阿里巴巴普惠体 R" panose="00020600040101010101" charset="-122"/>
                <a:ea typeface="阿里巴巴普惠体 R" panose="00020600040101010101" charset="-122"/>
                <a:cs typeface="阿里巴巴普惠体 R" panose="00020600040101010101" charset="-122"/>
                <a:sym typeface="+mn-ea"/>
              </a:rPr>
              <a:t>       </a:t>
            </a:r>
            <a:r>
              <a:rPr lang="zh-CN" altLang="en-US" b="1" dirty="0">
                <a:solidFill>
                  <a:schemeClr val="accent4"/>
                </a:solidFill>
                <a:latin typeface="阿里巴巴普惠体 R" panose="00020600040101010101" charset="-122"/>
                <a:ea typeface="阿里巴巴普惠体 R" panose="00020600040101010101" charset="-122"/>
                <a:cs typeface="阿里巴巴普惠体 R" panose="00020600040101010101" charset="-122"/>
                <a:sym typeface="+mn-ea"/>
              </a:rPr>
              <a:t>合理运用品牌价值，多方合作，充分发挥各方的品牌优势，创造更</a:t>
            </a:r>
          </a:p>
          <a:p>
            <a:r>
              <a:rPr lang="zh-CN" altLang="en-US" b="1" dirty="0">
                <a:solidFill>
                  <a:schemeClr val="accent4"/>
                </a:solidFill>
                <a:latin typeface="阿里巴巴普惠体 R" panose="00020600040101010101" charset="-122"/>
                <a:ea typeface="阿里巴巴普惠体 R" panose="00020600040101010101" charset="-122"/>
                <a:cs typeface="阿里巴巴普惠体 R" panose="00020600040101010101" charset="-122"/>
                <a:sym typeface="+mn-ea"/>
              </a:rPr>
              <a:t>高的产品价值，打造更多多元化的产品，带动消费者的消费意愿。</a:t>
            </a:r>
          </a:p>
        </p:txBody>
      </p:sp>
      <p:sp>
        <p:nvSpPr>
          <p:cNvPr id="74" name="文本框 73"/>
          <p:cNvSpPr txBox="1"/>
          <p:nvPr/>
        </p:nvSpPr>
        <p:spPr>
          <a:xfrm>
            <a:off x="3987166" y="3537585"/>
            <a:ext cx="1092200" cy="321945"/>
          </a:xfrm>
          <a:prstGeom prst="rect">
            <a:avLst/>
          </a:prstGeom>
          <a:noFill/>
        </p:spPr>
        <p:txBody>
          <a:bodyPr wrap="none" rtlCol="0" anchor="t">
            <a:spAutoFit/>
          </a:bodyPr>
          <a:lstStyle/>
          <a:p>
            <a:pPr algn="ctr">
              <a:lnSpc>
                <a:spcPts val="1800"/>
              </a:lnSpc>
            </a:pPr>
            <a:r>
              <a:rPr lang="zh-CN" altLang="en-US" b="1" dirty="0">
                <a:solidFill>
                  <a:schemeClr val="accent2"/>
                </a:solidFill>
                <a:latin typeface="阿里巴巴普惠体 R" panose="00020600040101010101" charset="-122"/>
                <a:ea typeface="阿里巴巴普惠体 R" panose="00020600040101010101" charset="-122"/>
                <a:cs typeface="微软雅黑" panose="020B0503020204020204" charset="-122"/>
                <a:sym typeface="+mn-ea"/>
              </a:rPr>
              <a:t>（合作）</a:t>
            </a:r>
          </a:p>
        </p:txBody>
      </p:sp>
      <p:sp>
        <p:nvSpPr>
          <p:cNvPr id="75" name="文本框 74"/>
          <p:cNvSpPr txBox="1"/>
          <p:nvPr/>
        </p:nvSpPr>
        <p:spPr>
          <a:xfrm>
            <a:off x="6852921" y="3537585"/>
            <a:ext cx="1092200" cy="321945"/>
          </a:xfrm>
          <a:prstGeom prst="rect">
            <a:avLst/>
          </a:prstGeom>
          <a:noFill/>
        </p:spPr>
        <p:txBody>
          <a:bodyPr wrap="none" rtlCol="0" anchor="t">
            <a:spAutoFit/>
          </a:bodyPr>
          <a:lstStyle/>
          <a:p>
            <a:pPr algn="ctr">
              <a:lnSpc>
                <a:spcPts val="1800"/>
              </a:lnSpc>
            </a:pPr>
            <a:r>
              <a:rPr lang="zh-CN" altLang="en-US" b="1" dirty="0">
                <a:solidFill>
                  <a:schemeClr val="accent2"/>
                </a:solidFill>
                <a:latin typeface="阿里巴巴普惠体 R" panose="00020600040101010101" charset="-122"/>
                <a:ea typeface="阿里巴巴普惠体 R" panose="00020600040101010101" charset="-122"/>
                <a:cs typeface="微软雅黑" panose="020B0503020204020204" charset="-122"/>
                <a:sym typeface="+mn-ea"/>
              </a:rPr>
              <a:t>（合作）</a:t>
            </a:r>
          </a:p>
        </p:txBody>
      </p:sp>
      <p:pic>
        <p:nvPicPr>
          <p:cNvPr id="3" name="图片 2" descr="LOGO01"/>
          <p:cNvPicPr>
            <a:picLocks noChangeAspect="1"/>
          </p:cNvPicPr>
          <p:nvPr/>
        </p:nvPicPr>
        <p:blipFill>
          <a:blip r:embed="rId7"/>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241300" y="254000"/>
            <a:ext cx="3670300" cy="254000"/>
          </a:xfrm>
          <a:prstGeom prst="rect">
            <a:avLst/>
          </a:prstGeom>
          <a:noFill/>
        </p:spPr>
      </p:pic>
      <p:sp>
        <p:nvSpPr>
          <p:cNvPr id="19" name="TextBox 1"/>
          <p:cNvSpPr txBox="1"/>
          <p:nvPr/>
        </p:nvSpPr>
        <p:spPr>
          <a:xfrm>
            <a:off x="1612900" y="241300"/>
            <a:ext cx="919480" cy="340360"/>
          </a:xfrm>
          <a:prstGeom prst="rect">
            <a:avLst/>
          </a:prstGeom>
          <a:noFill/>
        </p:spPr>
        <p:txBody>
          <a:bodyPr wrap="none" lIns="0" tIns="0" rIns="0" rtlCol="0">
            <a:spAutoFit/>
          </a:bodyPr>
          <a:lstStyle/>
          <a:p>
            <a:pPr>
              <a:lnSpc>
                <a:spcPts val="2300"/>
              </a:lnSpc>
            </a:pPr>
            <a:r>
              <a:rPr lang="zh-CN" altLang="en-US" sz="1800" b="1" dirty="0">
                <a:solidFill>
                  <a:srgbClr val="F4D35E"/>
                </a:solidFill>
                <a:latin typeface="微软雅黑" panose="020B0503020204020204" charset="-122"/>
                <a:cs typeface="微软雅黑" panose="020B0503020204020204" charset="-122"/>
              </a:rPr>
              <a:t>品牌价值</a:t>
            </a:r>
          </a:p>
        </p:txBody>
      </p:sp>
      <p:pic>
        <p:nvPicPr>
          <p:cNvPr id="20" name="图片 19" descr="未标题-1"/>
          <p:cNvPicPr>
            <a:picLocks noChangeAspect="1"/>
          </p:cNvPicPr>
          <p:nvPr/>
        </p:nvPicPr>
        <p:blipFill>
          <a:blip r:embed="rId4"/>
          <a:srcRect l="13549" t="14724" r="16414" b="8422"/>
          <a:stretch>
            <a:fillRect/>
          </a:stretch>
        </p:blipFill>
        <p:spPr>
          <a:xfrm>
            <a:off x="372745" y="1830705"/>
            <a:ext cx="1552575" cy="1703705"/>
          </a:xfrm>
          <a:prstGeom prst="rect">
            <a:avLst/>
          </a:prstGeom>
        </p:spPr>
      </p:pic>
      <p:sp>
        <p:nvSpPr>
          <p:cNvPr id="32" name="文本框 31"/>
          <p:cNvSpPr txBox="1"/>
          <p:nvPr/>
        </p:nvSpPr>
        <p:spPr>
          <a:xfrm>
            <a:off x="713423" y="3534410"/>
            <a:ext cx="870585" cy="321945"/>
          </a:xfrm>
          <a:prstGeom prst="rect">
            <a:avLst/>
          </a:prstGeom>
          <a:noFill/>
        </p:spPr>
        <p:txBody>
          <a:bodyPr wrap="none" rtlCol="0" anchor="t">
            <a:spAutoFit/>
          </a:bodyPr>
          <a:lstStyle/>
          <a:p>
            <a:pPr algn="ctr">
              <a:lnSpc>
                <a:spcPts val="1800"/>
              </a:lnSpc>
            </a:pPr>
            <a:r>
              <a:rPr lang="zh-CN" altLang="en-US" b="1" dirty="0">
                <a:solidFill>
                  <a:schemeClr val="accent2"/>
                </a:solidFill>
                <a:latin typeface="阿里巴巴普惠体 R" panose="00020600040101010101" charset="-122"/>
                <a:ea typeface="阿里巴巴普惠体 R" panose="00020600040101010101" charset="-122"/>
                <a:cs typeface="微软雅黑" panose="020B0503020204020204" charset="-122"/>
                <a:sym typeface="+mn-ea"/>
              </a:rPr>
              <a:t>奥维拉</a:t>
            </a:r>
          </a:p>
        </p:txBody>
      </p:sp>
      <p:sp>
        <p:nvSpPr>
          <p:cNvPr id="6" name="文本框 5"/>
          <p:cNvSpPr txBox="1"/>
          <p:nvPr/>
        </p:nvSpPr>
        <p:spPr>
          <a:xfrm>
            <a:off x="2701290" y="848995"/>
            <a:ext cx="115824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高新技术企业</a:t>
            </a:r>
          </a:p>
        </p:txBody>
      </p:sp>
      <p:sp>
        <p:nvSpPr>
          <p:cNvPr id="7" name="文本框 6"/>
          <p:cNvSpPr txBox="1"/>
          <p:nvPr/>
        </p:nvSpPr>
        <p:spPr>
          <a:xfrm>
            <a:off x="2681605" y="1196340"/>
            <a:ext cx="1137920" cy="275590"/>
          </a:xfrm>
          <a:prstGeom prst="rect">
            <a:avLst/>
          </a:prstGeom>
          <a:noFill/>
        </p:spPr>
        <p:txBody>
          <a:bodyPr wrap="square" rtlCol="0" anchor="t">
            <a:spAutoFit/>
          </a:bodyPr>
          <a:lstStyle/>
          <a:p>
            <a:r>
              <a:rPr lang="en-US" altLang="zh-CN"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ISO9001</a:t>
            </a:r>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认证</a:t>
            </a:r>
          </a:p>
        </p:txBody>
      </p:sp>
      <p:sp>
        <p:nvSpPr>
          <p:cNvPr id="8" name="文本框 7"/>
          <p:cNvSpPr txBox="1"/>
          <p:nvPr/>
        </p:nvSpPr>
        <p:spPr>
          <a:xfrm>
            <a:off x="2689860" y="1632585"/>
            <a:ext cx="103314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迪士尼验厂</a:t>
            </a:r>
          </a:p>
        </p:txBody>
      </p:sp>
      <p:sp>
        <p:nvSpPr>
          <p:cNvPr id="9" name="文本框 8"/>
          <p:cNvSpPr txBox="1"/>
          <p:nvPr/>
        </p:nvSpPr>
        <p:spPr>
          <a:xfrm>
            <a:off x="2500630" y="2066925"/>
            <a:ext cx="1432560" cy="645160"/>
          </a:xfrm>
          <a:prstGeom prst="rect">
            <a:avLst/>
          </a:prstGeom>
          <a:noFill/>
        </p:spPr>
        <p:txBody>
          <a:bodyPr wrap="square" rtlCol="0" anchor="t">
            <a:spAutoFit/>
          </a:bodyPr>
          <a:lstStyle/>
          <a:p>
            <a:pPr algn="ctr"/>
            <a:r>
              <a:rPr lang="zh-CN" altLang="en-US" sz="1200">
                <a:solidFill>
                  <a:schemeClr val="accent4"/>
                </a:solidFill>
                <a:latin typeface="阿里巴巴普惠体 R" panose="00020600040101010101" charset="-122"/>
                <a:ea typeface="阿里巴巴普惠体 R" panose="00020600040101010101" charset="-122"/>
              </a:rPr>
              <a:t>专利优势</a:t>
            </a:r>
          </a:p>
          <a:p>
            <a:pPr algn="ctr"/>
            <a:r>
              <a:rPr lang="zh-CN" altLang="en-US" sz="1200">
                <a:solidFill>
                  <a:schemeClr val="accent4"/>
                </a:solidFill>
                <a:latin typeface="阿里巴巴普惠体 R" panose="00020600040101010101" charset="-122"/>
                <a:ea typeface="阿里巴巴普惠体 R" panose="00020600040101010101" charset="-122"/>
              </a:rPr>
              <a:t>（</a:t>
            </a:r>
            <a:r>
              <a:rPr lang="zh-CN" altLang="en-US" sz="1200">
                <a:solidFill>
                  <a:schemeClr val="accent4"/>
                </a:solidFill>
                <a:latin typeface="阿里巴巴普惠体 R" panose="00020600040101010101" charset="-122"/>
                <a:ea typeface="阿里巴巴普惠体 R" panose="00020600040101010101" charset="-122"/>
                <a:sym typeface="+mn-ea"/>
              </a:rPr>
              <a:t>知识产权实力）</a:t>
            </a:r>
            <a:endParaRPr lang="zh-CN" altLang="en-US" sz="1200">
              <a:solidFill>
                <a:schemeClr val="accent4"/>
              </a:solidFill>
              <a:latin typeface="阿里巴巴普惠体 R" panose="00020600040101010101" charset="-122"/>
              <a:ea typeface="阿里巴巴普惠体 R" panose="00020600040101010101" charset="-122"/>
            </a:endParaRPr>
          </a:p>
          <a:p>
            <a:pPr algn="ctr"/>
            <a:endParaRPr lang="zh-CN" altLang="en-US" sz="1200">
              <a:solidFill>
                <a:schemeClr val="accent4"/>
              </a:solidFill>
              <a:latin typeface="阿里巴巴普惠体 R" panose="00020600040101010101" charset="-122"/>
              <a:ea typeface="阿里巴巴普惠体 R" panose="00020600040101010101" charset="-122"/>
            </a:endParaRPr>
          </a:p>
        </p:txBody>
      </p:sp>
      <p:sp>
        <p:nvSpPr>
          <p:cNvPr id="10" name="文本框 9"/>
          <p:cNvSpPr txBox="1"/>
          <p:nvPr/>
        </p:nvSpPr>
        <p:spPr>
          <a:xfrm>
            <a:off x="2630805" y="4272280"/>
            <a:ext cx="52260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荣誉</a:t>
            </a:r>
          </a:p>
        </p:txBody>
      </p:sp>
      <p:cxnSp>
        <p:nvCxnSpPr>
          <p:cNvPr id="11" name="直接连接符 10"/>
          <p:cNvCxnSpPr/>
          <p:nvPr/>
        </p:nvCxnSpPr>
        <p:spPr>
          <a:xfrm>
            <a:off x="1781175" y="2682875"/>
            <a:ext cx="487680" cy="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2379980" y="100266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2379980" y="131318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2379980" y="174307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2379980" y="218376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V="1">
            <a:off x="2366010" y="441896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2256155" y="981075"/>
            <a:ext cx="635" cy="171196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flipV="1">
            <a:off x="2256790" y="2678430"/>
            <a:ext cx="1905" cy="178054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5" name="文本框 24"/>
          <p:cNvSpPr txBox="1"/>
          <p:nvPr/>
        </p:nvSpPr>
        <p:spPr>
          <a:xfrm>
            <a:off x="4208145" y="1003935"/>
            <a:ext cx="114363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专利维权团队</a:t>
            </a:r>
          </a:p>
        </p:txBody>
      </p:sp>
      <p:sp>
        <p:nvSpPr>
          <p:cNvPr id="26" name="文本框 25"/>
          <p:cNvSpPr txBox="1"/>
          <p:nvPr/>
        </p:nvSpPr>
        <p:spPr>
          <a:xfrm>
            <a:off x="4208145" y="1499870"/>
            <a:ext cx="125285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多个国内外商标</a:t>
            </a:r>
          </a:p>
        </p:txBody>
      </p:sp>
      <p:sp>
        <p:nvSpPr>
          <p:cNvPr id="27" name="文本框 26"/>
          <p:cNvSpPr txBox="1"/>
          <p:nvPr/>
        </p:nvSpPr>
        <p:spPr>
          <a:xfrm>
            <a:off x="4208145" y="1873885"/>
            <a:ext cx="91376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海关备案</a:t>
            </a:r>
          </a:p>
        </p:txBody>
      </p:sp>
      <p:sp>
        <p:nvSpPr>
          <p:cNvPr id="28" name="文本框 27"/>
          <p:cNvSpPr txBox="1"/>
          <p:nvPr/>
        </p:nvSpPr>
        <p:spPr>
          <a:xfrm>
            <a:off x="4208145" y="2193925"/>
            <a:ext cx="117602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专利保护壁垒</a:t>
            </a:r>
          </a:p>
        </p:txBody>
      </p:sp>
      <p:cxnSp>
        <p:nvCxnSpPr>
          <p:cNvPr id="29" name="直接连接符 28"/>
          <p:cNvCxnSpPr/>
          <p:nvPr/>
        </p:nvCxnSpPr>
        <p:spPr>
          <a:xfrm flipV="1">
            <a:off x="3999230" y="115633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3999230" y="163703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3999230" y="204025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V="1">
            <a:off x="3999230" y="233553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34" name="文本框 33"/>
          <p:cNvSpPr txBox="1"/>
          <p:nvPr/>
        </p:nvSpPr>
        <p:spPr>
          <a:xfrm>
            <a:off x="5640070" y="1019175"/>
            <a:ext cx="219773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专项律师团队全方位维权</a:t>
            </a:r>
          </a:p>
        </p:txBody>
      </p:sp>
      <p:sp>
        <p:nvSpPr>
          <p:cNvPr id="35" name="文本框 34"/>
          <p:cNvSpPr txBox="1"/>
          <p:nvPr/>
        </p:nvSpPr>
        <p:spPr>
          <a:xfrm>
            <a:off x="5373370" y="1873885"/>
            <a:ext cx="179387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知识产权海关保护备案</a:t>
            </a:r>
          </a:p>
        </p:txBody>
      </p:sp>
      <p:sp>
        <p:nvSpPr>
          <p:cNvPr id="36" name="文本框 35"/>
          <p:cNvSpPr txBox="1"/>
          <p:nvPr/>
        </p:nvSpPr>
        <p:spPr>
          <a:xfrm>
            <a:off x="5448300" y="2282190"/>
            <a:ext cx="115506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国内专利布局</a:t>
            </a:r>
          </a:p>
        </p:txBody>
      </p:sp>
      <p:sp>
        <p:nvSpPr>
          <p:cNvPr id="37" name="文本框 36"/>
          <p:cNvSpPr txBox="1"/>
          <p:nvPr/>
        </p:nvSpPr>
        <p:spPr>
          <a:xfrm>
            <a:off x="5448300" y="3188335"/>
            <a:ext cx="115570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国外专利布局</a:t>
            </a:r>
          </a:p>
        </p:txBody>
      </p:sp>
      <p:sp>
        <p:nvSpPr>
          <p:cNvPr id="38" name="文本框 37"/>
          <p:cNvSpPr txBox="1"/>
          <p:nvPr/>
        </p:nvSpPr>
        <p:spPr>
          <a:xfrm>
            <a:off x="6820535" y="2282190"/>
            <a:ext cx="142176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外观专利</a:t>
            </a:r>
            <a:r>
              <a:rPr lang="en-US" altLang="zh-CN" sz="1200">
                <a:solidFill>
                  <a:schemeClr val="accent4"/>
                </a:solidFill>
                <a:latin typeface="阿里巴巴普惠体 R" panose="00020600040101010101" charset="-122"/>
                <a:ea typeface="阿里巴巴普惠体 R" panose="00020600040101010101" charset="-122"/>
              </a:rPr>
              <a:t>61</a:t>
            </a:r>
            <a:r>
              <a:rPr lang="zh-CN" altLang="en-US" sz="1200">
                <a:solidFill>
                  <a:schemeClr val="accent4"/>
                </a:solidFill>
                <a:latin typeface="阿里巴巴普惠体 R" panose="00020600040101010101" charset="-122"/>
                <a:ea typeface="阿里巴巴普惠体 R" panose="00020600040101010101" charset="-122"/>
              </a:rPr>
              <a:t>项</a:t>
            </a:r>
          </a:p>
        </p:txBody>
      </p:sp>
      <p:sp>
        <p:nvSpPr>
          <p:cNvPr id="39" name="文本框 38"/>
          <p:cNvSpPr txBox="1"/>
          <p:nvPr/>
        </p:nvSpPr>
        <p:spPr>
          <a:xfrm>
            <a:off x="6820535" y="2519680"/>
            <a:ext cx="142176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实用专利</a:t>
            </a:r>
            <a:r>
              <a:rPr lang="en-US" altLang="zh-CN" sz="1200">
                <a:solidFill>
                  <a:schemeClr val="accent4"/>
                </a:solidFill>
                <a:latin typeface="阿里巴巴普惠体 R" panose="00020600040101010101" charset="-122"/>
                <a:ea typeface="阿里巴巴普惠体 R" panose="00020600040101010101" charset="-122"/>
              </a:rPr>
              <a:t>36</a:t>
            </a:r>
            <a:r>
              <a:rPr lang="zh-CN" altLang="en-US" sz="1200">
                <a:solidFill>
                  <a:schemeClr val="accent4"/>
                </a:solidFill>
                <a:latin typeface="阿里巴巴普惠体 R" panose="00020600040101010101" charset="-122"/>
                <a:ea typeface="阿里巴巴普惠体 R" panose="00020600040101010101" charset="-122"/>
              </a:rPr>
              <a:t>项</a:t>
            </a:r>
          </a:p>
        </p:txBody>
      </p:sp>
      <p:sp>
        <p:nvSpPr>
          <p:cNvPr id="40" name="文本框 39"/>
          <p:cNvSpPr txBox="1"/>
          <p:nvPr/>
        </p:nvSpPr>
        <p:spPr>
          <a:xfrm>
            <a:off x="6583045" y="3188335"/>
            <a:ext cx="142176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外观专利</a:t>
            </a:r>
            <a:r>
              <a:rPr lang="en-US" altLang="zh-CN" sz="1200">
                <a:solidFill>
                  <a:schemeClr val="accent4"/>
                </a:solidFill>
                <a:latin typeface="阿里巴巴普惠体 R" panose="00020600040101010101" charset="-122"/>
                <a:ea typeface="阿里巴巴普惠体 R" panose="00020600040101010101" charset="-122"/>
              </a:rPr>
              <a:t>8</a:t>
            </a:r>
            <a:r>
              <a:rPr lang="zh-CN" altLang="en-US" sz="1200">
                <a:solidFill>
                  <a:schemeClr val="accent4"/>
                </a:solidFill>
                <a:latin typeface="阿里巴巴普惠体 R" panose="00020600040101010101" charset="-122"/>
                <a:ea typeface="阿里巴巴普惠体 R" panose="00020600040101010101" charset="-122"/>
              </a:rPr>
              <a:t>项</a:t>
            </a:r>
          </a:p>
        </p:txBody>
      </p:sp>
      <p:sp>
        <p:nvSpPr>
          <p:cNvPr id="41" name="文本框 40"/>
          <p:cNvSpPr txBox="1"/>
          <p:nvPr/>
        </p:nvSpPr>
        <p:spPr>
          <a:xfrm>
            <a:off x="6583045" y="3573145"/>
            <a:ext cx="108204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实用专利</a:t>
            </a:r>
            <a:r>
              <a:rPr lang="en-US" altLang="zh-CN" sz="1200">
                <a:solidFill>
                  <a:schemeClr val="accent4"/>
                </a:solidFill>
                <a:latin typeface="阿里巴巴普惠体 R" panose="00020600040101010101" charset="-122"/>
                <a:ea typeface="阿里巴巴普惠体 R" panose="00020600040101010101" charset="-122"/>
              </a:rPr>
              <a:t>7</a:t>
            </a:r>
            <a:r>
              <a:rPr lang="zh-CN" altLang="en-US" sz="1200">
                <a:solidFill>
                  <a:schemeClr val="accent4"/>
                </a:solidFill>
                <a:latin typeface="阿里巴巴普惠体 R" panose="00020600040101010101" charset="-122"/>
                <a:ea typeface="阿里巴巴普惠体 R" panose="00020600040101010101" charset="-122"/>
              </a:rPr>
              <a:t>项</a:t>
            </a:r>
          </a:p>
        </p:txBody>
      </p:sp>
      <p:sp>
        <p:nvSpPr>
          <p:cNvPr id="42" name="文本框 41"/>
          <p:cNvSpPr txBox="1"/>
          <p:nvPr/>
        </p:nvSpPr>
        <p:spPr>
          <a:xfrm>
            <a:off x="7854315" y="3074035"/>
            <a:ext cx="1202055" cy="460375"/>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专利覆盖亚洲、欧洲、大洋洲</a:t>
            </a:r>
          </a:p>
        </p:txBody>
      </p:sp>
      <p:sp>
        <p:nvSpPr>
          <p:cNvPr id="43" name="文本框 42"/>
          <p:cNvSpPr txBox="1"/>
          <p:nvPr/>
        </p:nvSpPr>
        <p:spPr>
          <a:xfrm>
            <a:off x="7795895" y="3562985"/>
            <a:ext cx="116078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部分国家备案</a:t>
            </a:r>
          </a:p>
        </p:txBody>
      </p:sp>
      <p:cxnSp>
        <p:nvCxnSpPr>
          <p:cNvPr id="44" name="直接连接符 43"/>
          <p:cNvCxnSpPr/>
          <p:nvPr/>
        </p:nvCxnSpPr>
        <p:spPr>
          <a:xfrm>
            <a:off x="3918585" y="1099820"/>
            <a:ext cx="635" cy="110045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3919220" y="2193925"/>
            <a:ext cx="0" cy="19558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H="1">
            <a:off x="3668395" y="2195195"/>
            <a:ext cx="2667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V="1">
            <a:off x="5383530" y="115633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5030470" y="201104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5295265" y="2338070"/>
            <a:ext cx="181610"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5447030" y="2343150"/>
            <a:ext cx="635" cy="110045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6606540" y="238950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6572250" y="2462530"/>
            <a:ext cx="299085" cy="188595"/>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6471920" y="3324860"/>
            <a:ext cx="180340" cy="1905"/>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57" name="直接连接符 56"/>
          <p:cNvCxnSpPr>
            <a:endCxn id="41" idx="1"/>
          </p:cNvCxnSpPr>
          <p:nvPr/>
        </p:nvCxnSpPr>
        <p:spPr>
          <a:xfrm>
            <a:off x="6471920" y="3443605"/>
            <a:ext cx="111125" cy="267335"/>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flipV="1">
            <a:off x="7580630" y="369887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flipV="1">
            <a:off x="7589520" y="332676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62" name="文本框 61"/>
          <p:cNvSpPr txBox="1"/>
          <p:nvPr/>
        </p:nvSpPr>
        <p:spPr>
          <a:xfrm>
            <a:off x="3716020" y="3838575"/>
            <a:ext cx="387413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连续</a:t>
            </a:r>
            <a:r>
              <a:rPr lang="en-US" altLang="zh-CN" sz="1200">
                <a:solidFill>
                  <a:schemeClr val="accent4"/>
                </a:solidFill>
                <a:latin typeface="阿里巴巴普惠体 R" panose="00020600040101010101" charset="-122"/>
                <a:ea typeface="阿里巴巴普惠体 R" panose="00020600040101010101" charset="-122"/>
              </a:rPr>
              <a:t>3</a:t>
            </a:r>
            <a:r>
              <a:rPr lang="zh-CN" altLang="en-US" sz="1200">
                <a:solidFill>
                  <a:schemeClr val="accent4"/>
                </a:solidFill>
                <a:latin typeface="阿里巴巴普惠体 R" panose="00020600040101010101" charset="-122"/>
                <a:ea typeface="阿里巴巴普惠体 R" panose="00020600040101010101" charset="-122"/>
              </a:rPr>
              <a:t>年获得中国国际箱包皮具设计大赛旅行箱包金奖</a:t>
            </a:r>
          </a:p>
        </p:txBody>
      </p:sp>
      <p:sp>
        <p:nvSpPr>
          <p:cNvPr id="63" name="文本框 62"/>
          <p:cNvSpPr txBox="1"/>
          <p:nvPr/>
        </p:nvSpPr>
        <p:spPr>
          <a:xfrm>
            <a:off x="3683000" y="4115435"/>
            <a:ext cx="161226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上海母婴创新产品奖</a:t>
            </a:r>
          </a:p>
        </p:txBody>
      </p:sp>
      <p:sp>
        <p:nvSpPr>
          <p:cNvPr id="64" name="文本框 63"/>
          <p:cNvSpPr txBox="1"/>
          <p:nvPr/>
        </p:nvSpPr>
        <p:spPr>
          <a:xfrm>
            <a:off x="3701415" y="4418965"/>
            <a:ext cx="370078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入围中国创新创业大赛先进制造及人工智能行业大赛</a:t>
            </a:r>
          </a:p>
        </p:txBody>
      </p:sp>
      <p:cxnSp>
        <p:nvCxnSpPr>
          <p:cNvPr id="65" name="直接连接符 64"/>
          <p:cNvCxnSpPr/>
          <p:nvPr/>
        </p:nvCxnSpPr>
        <p:spPr>
          <a:xfrm flipV="1">
            <a:off x="3418205" y="488251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flipV="1">
            <a:off x="3418205" y="396811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V="1">
            <a:off x="3418205" y="423608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flipV="1">
            <a:off x="3418205" y="456057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a:off x="3350260" y="3928110"/>
            <a:ext cx="3175" cy="98742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flipH="1">
            <a:off x="3087370" y="4419600"/>
            <a:ext cx="2667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74" name="文本框 73"/>
          <p:cNvSpPr txBox="1"/>
          <p:nvPr/>
        </p:nvSpPr>
        <p:spPr>
          <a:xfrm>
            <a:off x="3701415" y="4723765"/>
            <a:ext cx="370078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第一届广东省皮具行业协会常务副会长</a:t>
            </a:r>
          </a:p>
        </p:txBody>
      </p:sp>
      <p:pic>
        <p:nvPicPr>
          <p:cNvPr id="3" name="图片 2" descr="LOGO01"/>
          <p:cNvPicPr>
            <a:picLocks noChangeAspect="1"/>
          </p:cNvPicPr>
          <p:nvPr/>
        </p:nvPicPr>
        <p:blipFill>
          <a:blip r:embed="rId5"/>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241300" y="254000"/>
            <a:ext cx="3670300" cy="254000"/>
          </a:xfrm>
          <a:prstGeom prst="rect">
            <a:avLst/>
          </a:prstGeom>
          <a:noFill/>
        </p:spPr>
      </p:pic>
      <p:sp>
        <p:nvSpPr>
          <p:cNvPr id="19" name="TextBox 1"/>
          <p:cNvSpPr txBox="1"/>
          <p:nvPr/>
        </p:nvSpPr>
        <p:spPr>
          <a:xfrm>
            <a:off x="1612900" y="241300"/>
            <a:ext cx="919480" cy="340360"/>
          </a:xfrm>
          <a:prstGeom prst="rect">
            <a:avLst/>
          </a:prstGeom>
          <a:noFill/>
        </p:spPr>
        <p:txBody>
          <a:bodyPr wrap="none" lIns="0" tIns="0" rIns="0" rtlCol="0">
            <a:spAutoFit/>
          </a:bodyPr>
          <a:lstStyle/>
          <a:p>
            <a:pPr>
              <a:lnSpc>
                <a:spcPts val="2300"/>
              </a:lnSpc>
            </a:pPr>
            <a:r>
              <a:rPr lang="zh-CN" altLang="en-US" sz="1800" b="1" dirty="0">
                <a:solidFill>
                  <a:srgbClr val="F4D35E"/>
                </a:solidFill>
                <a:latin typeface="微软雅黑" panose="020B0503020204020204" charset="-122"/>
                <a:cs typeface="微软雅黑" panose="020B0503020204020204" charset="-122"/>
              </a:rPr>
              <a:t>品牌价值</a:t>
            </a:r>
          </a:p>
        </p:txBody>
      </p:sp>
      <p:sp>
        <p:nvSpPr>
          <p:cNvPr id="6" name="文本框 5"/>
          <p:cNvSpPr txBox="1"/>
          <p:nvPr/>
        </p:nvSpPr>
        <p:spPr>
          <a:xfrm>
            <a:off x="2701290" y="864235"/>
            <a:ext cx="156972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旅行箱独家授权商</a:t>
            </a:r>
          </a:p>
        </p:txBody>
      </p:sp>
      <p:sp>
        <p:nvSpPr>
          <p:cNvPr id="7" name="文本框 6"/>
          <p:cNvSpPr txBox="1"/>
          <p:nvPr/>
        </p:nvSpPr>
        <p:spPr>
          <a:xfrm>
            <a:off x="2681605" y="1889760"/>
            <a:ext cx="2826385" cy="460375"/>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香港新晋潮牌，品牌合作多，授权地区</a:t>
            </a:r>
          </a:p>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广泛，颇受海内外粉丝欢迎</a:t>
            </a:r>
          </a:p>
        </p:txBody>
      </p:sp>
      <p:sp>
        <p:nvSpPr>
          <p:cNvPr id="8" name="文本框 7"/>
          <p:cNvSpPr txBox="1"/>
          <p:nvPr/>
        </p:nvSpPr>
        <p:spPr>
          <a:xfrm>
            <a:off x="2689860" y="3088005"/>
            <a:ext cx="158051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品类多、宣传渠道广</a:t>
            </a:r>
          </a:p>
        </p:txBody>
      </p:sp>
      <p:sp>
        <p:nvSpPr>
          <p:cNvPr id="9" name="文本框 8"/>
          <p:cNvSpPr txBox="1"/>
          <p:nvPr/>
        </p:nvSpPr>
        <p:spPr>
          <a:xfrm>
            <a:off x="2578735" y="4271645"/>
            <a:ext cx="2850515" cy="275590"/>
          </a:xfrm>
          <a:prstGeom prst="rect">
            <a:avLst/>
          </a:prstGeom>
          <a:noFill/>
        </p:spPr>
        <p:txBody>
          <a:bodyPr wrap="square" rtlCol="0" anchor="t">
            <a:spAutoFit/>
          </a:bodyPr>
          <a:lstStyle/>
          <a:p>
            <a:pPr algn="ctr"/>
            <a:r>
              <a:rPr lang="zh-CN" altLang="en-US" sz="1200">
                <a:solidFill>
                  <a:schemeClr val="accent4"/>
                </a:solidFill>
                <a:latin typeface="阿里巴巴普惠体 R" panose="00020600040101010101" charset="-122"/>
                <a:ea typeface="阿里巴巴普惠体 R" panose="00020600040101010101" charset="-122"/>
              </a:rPr>
              <a:t>线下实体店多（线上、线下宣传覆盖）</a:t>
            </a:r>
          </a:p>
        </p:txBody>
      </p:sp>
      <p:cxnSp>
        <p:nvCxnSpPr>
          <p:cNvPr id="11" name="直接连接符 10"/>
          <p:cNvCxnSpPr/>
          <p:nvPr/>
        </p:nvCxnSpPr>
        <p:spPr>
          <a:xfrm>
            <a:off x="1781175" y="2682875"/>
            <a:ext cx="487680" cy="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2379980" y="101790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2379980" y="200660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V="1">
            <a:off x="2379980" y="323659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2379980" y="440880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2256155" y="981075"/>
            <a:ext cx="635" cy="171196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flipV="1">
            <a:off x="2256790" y="2678430"/>
            <a:ext cx="1905" cy="178054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47" name="图片 46" descr="小黄鸭logo"/>
          <p:cNvPicPr>
            <a:picLocks noChangeAspect="1"/>
          </p:cNvPicPr>
          <p:nvPr/>
        </p:nvPicPr>
        <p:blipFill>
          <a:blip r:embed="rId4"/>
          <a:srcRect l="14510" t="13024" r="14751" b="5573"/>
          <a:stretch>
            <a:fillRect/>
          </a:stretch>
        </p:blipFill>
        <p:spPr>
          <a:xfrm>
            <a:off x="212090" y="1599565"/>
            <a:ext cx="1502410" cy="1729105"/>
          </a:xfrm>
          <a:prstGeom prst="rect">
            <a:avLst/>
          </a:prstGeom>
        </p:spPr>
      </p:pic>
      <p:sp>
        <p:nvSpPr>
          <p:cNvPr id="48" name="文本框 47"/>
          <p:cNvSpPr txBox="1"/>
          <p:nvPr/>
        </p:nvSpPr>
        <p:spPr>
          <a:xfrm>
            <a:off x="135890" y="3425190"/>
            <a:ext cx="1602740" cy="321945"/>
          </a:xfrm>
          <a:prstGeom prst="rect">
            <a:avLst/>
          </a:prstGeom>
          <a:noFill/>
        </p:spPr>
        <p:txBody>
          <a:bodyPr wrap="none" rtlCol="0" anchor="t">
            <a:spAutoFit/>
          </a:bodyPr>
          <a:lstStyle/>
          <a:p>
            <a:pPr algn="ctr">
              <a:lnSpc>
                <a:spcPts val="1800"/>
              </a:lnSpc>
            </a:pPr>
            <a:r>
              <a:rPr lang="zh-CN" altLang="en-US" b="1" dirty="0">
                <a:solidFill>
                  <a:schemeClr val="accent2"/>
                </a:solidFill>
                <a:latin typeface="阿里巴巴普惠体 R" panose="00020600040101010101" charset="-122"/>
                <a:ea typeface="阿里巴巴普惠体 R" panose="00020600040101010101" charset="-122"/>
                <a:cs typeface="阿里巴巴普惠体 R" panose="00020600040101010101" charset="-122"/>
                <a:sym typeface="+mn-ea"/>
              </a:rPr>
              <a:t>小黄鸭</a:t>
            </a:r>
            <a:r>
              <a:rPr lang="en-US" altLang="zh-CN" b="1" dirty="0">
                <a:solidFill>
                  <a:schemeClr val="accent2"/>
                </a:solidFill>
                <a:latin typeface="阿里巴巴普惠体 R" panose="00020600040101010101" charset="-122"/>
                <a:ea typeface="阿里巴巴普惠体 R" panose="00020600040101010101" charset="-122"/>
                <a:cs typeface="阿里巴巴普惠体 R" panose="00020600040101010101" charset="-122"/>
                <a:sym typeface="+mn-ea"/>
              </a:rPr>
              <a:t>B.duck</a:t>
            </a:r>
          </a:p>
        </p:txBody>
      </p:sp>
      <p:sp>
        <p:nvSpPr>
          <p:cNvPr id="3" name="文本框 2"/>
          <p:cNvSpPr txBox="1"/>
          <p:nvPr/>
        </p:nvSpPr>
        <p:spPr>
          <a:xfrm>
            <a:off x="391160" y="3768090"/>
            <a:ext cx="1092200" cy="321945"/>
          </a:xfrm>
          <a:prstGeom prst="rect">
            <a:avLst/>
          </a:prstGeom>
          <a:noFill/>
        </p:spPr>
        <p:txBody>
          <a:bodyPr wrap="none" rtlCol="0" anchor="t">
            <a:spAutoFit/>
          </a:bodyPr>
          <a:lstStyle/>
          <a:p>
            <a:pPr algn="ctr">
              <a:lnSpc>
                <a:spcPts val="1800"/>
              </a:lnSpc>
            </a:pPr>
            <a:r>
              <a:rPr lang="zh-CN" b="1" dirty="0">
                <a:solidFill>
                  <a:schemeClr val="accent2"/>
                </a:solidFill>
                <a:latin typeface="阿里巴巴普惠体 R" panose="00020600040101010101" charset="-122"/>
                <a:ea typeface="阿里巴巴普惠体 R" panose="00020600040101010101" charset="-122"/>
                <a:cs typeface="阿里巴巴普惠体 R" panose="00020600040101010101" charset="-122"/>
                <a:sym typeface="+mn-ea"/>
              </a:rPr>
              <a:t>（合作）</a:t>
            </a:r>
          </a:p>
        </p:txBody>
      </p:sp>
      <p:pic>
        <p:nvPicPr>
          <p:cNvPr id="21" name="图片 20" descr="未标题-1"/>
          <p:cNvPicPr>
            <a:picLocks noChangeAspect="1"/>
          </p:cNvPicPr>
          <p:nvPr/>
        </p:nvPicPr>
        <p:blipFill>
          <a:blip r:embed="rId5"/>
          <a:srcRect l="13549" t="14724" r="16414" b="8422"/>
          <a:stretch>
            <a:fillRect/>
          </a:stretch>
        </p:blipFill>
        <p:spPr>
          <a:xfrm>
            <a:off x="4227195" y="753745"/>
            <a:ext cx="532130" cy="584200"/>
          </a:xfrm>
          <a:prstGeom prst="rect">
            <a:avLst/>
          </a:prstGeom>
        </p:spPr>
      </p:pic>
      <p:pic>
        <p:nvPicPr>
          <p:cNvPr id="22" name="图片 21" descr="小黄鸭logo"/>
          <p:cNvPicPr>
            <a:picLocks noChangeAspect="1"/>
          </p:cNvPicPr>
          <p:nvPr/>
        </p:nvPicPr>
        <p:blipFill>
          <a:blip r:embed="rId4"/>
          <a:srcRect l="14510" t="13024" r="14751" b="5573"/>
          <a:stretch>
            <a:fillRect/>
          </a:stretch>
        </p:blipFill>
        <p:spPr>
          <a:xfrm>
            <a:off x="5234940" y="722630"/>
            <a:ext cx="514350" cy="592455"/>
          </a:xfrm>
          <a:prstGeom prst="rect">
            <a:avLst/>
          </a:prstGeom>
        </p:spPr>
      </p:pic>
      <p:pic>
        <p:nvPicPr>
          <p:cNvPr id="55" name="图片 54"/>
          <p:cNvPicPr>
            <a:picLocks noChangeAspect="1"/>
          </p:cNvPicPr>
          <p:nvPr/>
        </p:nvPicPr>
        <p:blipFill>
          <a:blip r:embed="rId6"/>
          <a:stretch>
            <a:fillRect/>
          </a:stretch>
        </p:blipFill>
        <p:spPr>
          <a:xfrm>
            <a:off x="4270375" y="2790825"/>
            <a:ext cx="1044575" cy="1040130"/>
          </a:xfrm>
          <a:prstGeom prst="rect">
            <a:avLst/>
          </a:prstGeom>
        </p:spPr>
      </p:pic>
      <p:pic>
        <p:nvPicPr>
          <p:cNvPr id="58" name="图片 57"/>
          <p:cNvPicPr>
            <a:picLocks noChangeAspect="1"/>
          </p:cNvPicPr>
          <p:nvPr/>
        </p:nvPicPr>
        <p:blipFill>
          <a:blip r:embed="rId7"/>
          <a:stretch>
            <a:fillRect/>
          </a:stretch>
        </p:blipFill>
        <p:spPr>
          <a:xfrm>
            <a:off x="5379720" y="2790825"/>
            <a:ext cx="1357630" cy="1040130"/>
          </a:xfrm>
          <a:prstGeom prst="rect">
            <a:avLst/>
          </a:prstGeom>
        </p:spPr>
      </p:pic>
      <p:pic>
        <p:nvPicPr>
          <p:cNvPr id="60" name="图片 59"/>
          <p:cNvPicPr>
            <a:picLocks noChangeAspect="1"/>
          </p:cNvPicPr>
          <p:nvPr/>
        </p:nvPicPr>
        <p:blipFill>
          <a:blip r:embed="rId8"/>
          <a:stretch>
            <a:fillRect/>
          </a:stretch>
        </p:blipFill>
        <p:spPr>
          <a:xfrm>
            <a:off x="6804025" y="2790825"/>
            <a:ext cx="939800" cy="1040130"/>
          </a:xfrm>
          <a:prstGeom prst="rect">
            <a:avLst/>
          </a:prstGeom>
        </p:spPr>
      </p:pic>
      <p:pic>
        <p:nvPicPr>
          <p:cNvPr id="70" name="图片 69"/>
          <p:cNvPicPr>
            <a:picLocks noChangeAspect="1"/>
          </p:cNvPicPr>
          <p:nvPr/>
        </p:nvPicPr>
        <p:blipFill>
          <a:blip r:embed="rId9"/>
          <a:stretch>
            <a:fillRect/>
          </a:stretch>
        </p:blipFill>
        <p:spPr>
          <a:xfrm>
            <a:off x="5264150" y="4034155"/>
            <a:ext cx="1160145" cy="781050"/>
          </a:xfrm>
          <a:prstGeom prst="rect">
            <a:avLst/>
          </a:prstGeom>
        </p:spPr>
      </p:pic>
      <p:pic>
        <p:nvPicPr>
          <p:cNvPr id="72" name="图片 71"/>
          <p:cNvPicPr>
            <a:picLocks noChangeAspect="1"/>
          </p:cNvPicPr>
          <p:nvPr/>
        </p:nvPicPr>
        <p:blipFill>
          <a:blip r:embed="rId10"/>
          <a:stretch>
            <a:fillRect/>
          </a:stretch>
        </p:blipFill>
        <p:spPr>
          <a:xfrm>
            <a:off x="6491605" y="4034155"/>
            <a:ext cx="1160780" cy="781050"/>
          </a:xfrm>
          <a:prstGeom prst="rect">
            <a:avLst/>
          </a:prstGeom>
        </p:spPr>
      </p:pic>
      <p:pic>
        <p:nvPicPr>
          <p:cNvPr id="73" name="图片 72"/>
          <p:cNvPicPr>
            <a:picLocks noChangeAspect="1"/>
          </p:cNvPicPr>
          <p:nvPr/>
        </p:nvPicPr>
        <p:blipFill>
          <a:blip r:embed="rId11"/>
          <a:srcRect r="2734"/>
          <a:stretch>
            <a:fillRect/>
          </a:stretch>
        </p:blipFill>
        <p:spPr>
          <a:xfrm>
            <a:off x="5471795" y="1476375"/>
            <a:ext cx="711200" cy="1062355"/>
          </a:xfrm>
          <a:prstGeom prst="rect">
            <a:avLst/>
          </a:prstGeom>
        </p:spPr>
      </p:pic>
      <p:pic>
        <p:nvPicPr>
          <p:cNvPr id="75" name="图片 74"/>
          <p:cNvPicPr>
            <a:picLocks noChangeAspect="1"/>
          </p:cNvPicPr>
          <p:nvPr/>
        </p:nvPicPr>
        <p:blipFill>
          <a:blip r:embed="rId12"/>
          <a:stretch>
            <a:fillRect/>
          </a:stretch>
        </p:blipFill>
        <p:spPr>
          <a:xfrm>
            <a:off x="6269990" y="1580515"/>
            <a:ext cx="1401445" cy="958215"/>
          </a:xfrm>
          <a:prstGeom prst="rect">
            <a:avLst/>
          </a:prstGeom>
        </p:spPr>
      </p:pic>
      <p:pic>
        <p:nvPicPr>
          <p:cNvPr id="76" name="图片 75"/>
          <p:cNvPicPr>
            <a:picLocks noChangeAspect="1"/>
          </p:cNvPicPr>
          <p:nvPr/>
        </p:nvPicPr>
        <p:blipFill>
          <a:blip r:embed="rId13"/>
          <a:stretch>
            <a:fillRect/>
          </a:stretch>
        </p:blipFill>
        <p:spPr>
          <a:xfrm>
            <a:off x="7729220" y="1807210"/>
            <a:ext cx="985520" cy="731520"/>
          </a:xfrm>
          <a:prstGeom prst="rect">
            <a:avLst/>
          </a:prstGeom>
        </p:spPr>
      </p:pic>
      <p:sp>
        <p:nvSpPr>
          <p:cNvPr id="5" name="乘号 4"/>
          <p:cNvSpPr/>
          <p:nvPr/>
        </p:nvSpPr>
        <p:spPr>
          <a:xfrm>
            <a:off x="4759325" y="864235"/>
            <a:ext cx="414020" cy="41402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descr="LOGO01"/>
          <p:cNvPicPr>
            <a:picLocks noChangeAspect="1"/>
          </p:cNvPicPr>
          <p:nvPr/>
        </p:nvPicPr>
        <p:blipFill>
          <a:blip r:embed="rId14"/>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241300" y="254000"/>
            <a:ext cx="3670300" cy="254000"/>
          </a:xfrm>
          <a:prstGeom prst="rect">
            <a:avLst/>
          </a:prstGeom>
          <a:noFill/>
        </p:spPr>
      </p:pic>
      <p:sp>
        <p:nvSpPr>
          <p:cNvPr id="19" name="TextBox 1"/>
          <p:cNvSpPr txBox="1"/>
          <p:nvPr/>
        </p:nvSpPr>
        <p:spPr>
          <a:xfrm>
            <a:off x="1612900" y="241300"/>
            <a:ext cx="919480" cy="340360"/>
          </a:xfrm>
          <a:prstGeom prst="rect">
            <a:avLst/>
          </a:prstGeom>
          <a:noFill/>
        </p:spPr>
        <p:txBody>
          <a:bodyPr wrap="none" lIns="0" tIns="0" rIns="0" rtlCol="0">
            <a:spAutoFit/>
          </a:bodyPr>
          <a:lstStyle/>
          <a:p>
            <a:pPr>
              <a:lnSpc>
                <a:spcPts val="2300"/>
              </a:lnSpc>
            </a:pPr>
            <a:r>
              <a:rPr lang="zh-CN" altLang="en-US" sz="1800" b="1" dirty="0">
                <a:solidFill>
                  <a:srgbClr val="F4D35E"/>
                </a:solidFill>
                <a:latin typeface="微软雅黑" panose="020B0503020204020204" charset="-122"/>
                <a:cs typeface="微软雅黑" panose="020B0503020204020204" charset="-122"/>
              </a:rPr>
              <a:t>品牌价值</a:t>
            </a:r>
          </a:p>
        </p:txBody>
      </p:sp>
      <p:pic>
        <p:nvPicPr>
          <p:cNvPr id="5" name="图片 4" descr="蛋黄哥logo"/>
          <p:cNvPicPr>
            <a:picLocks noChangeAspect="1"/>
          </p:cNvPicPr>
          <p:nvPr/>
        </p:nvPicPr>
        <p:blipFill>
          <a:blip r:embed="rId4"/>
          <a:stretch>
            <a:fillRect/>
          </a:stretch>
        </p:blipFill>
        <p:spPr>
          <a:xfrm>
            <a:off x="304165" y="1380490"/>
            <a:ext cx="1802130" cy="1312545"/>
          </a:xfrm>
          <a:prstGeom prst="rect">
            <a:avLst/>
          </a:prstGeom>
        </p:spPr>
      </p:pic>
      <p:sp>
        <p:nvSpPr>
          <p:cNvPr id="10" name="文本框 9"/>
          <p:cNvSpPr txBox="1"/>
          <p:nvPr/>
        </p:nvSpPr>
        <p:spPr>
          <a:xfrm>
            <a:off x="358775" y="2810510"/>
            <a:ext cx="1692275" cy="553085"/>
          </a:xfrm>
          <a:prstGeom prst="rect">
            <a:avLst/>
          </a:prstGeom>
          <a:noFill/>
        </p:spPr>
        <p:txBody>
          <a:bodyPr wrap="square" rtlCol="0" anchor="t">
            <a:spAutoFit/>
          </a:bodyPr>
          <a:lstStyle/>
          <a:p>
            <a:pPr algn="ctr">
              <a:lnSpc>
                <a:spcPts val="1800"/>
              </a:lnSpc>
            </a:pPr>
            <a:r>
              <a:rPr lang="zh-CN" altLang="en-US" b="1" dirty="0">
                <a:solidFill>
                  <a:schemeClr val="accent2"/>
                </a:solidFill>
                <a:latin typeface="阿里巴巴普惠体 R" panose="00020600040101010101" charset="-122"/>
                <a:ea typeface="阿里巴巴普惠体 R" panose="00020600040101010101" charset="-122"/>
                <a:cs typeface="阿里巴巴普惠体 R" panose="00020600040101010101" charset="-122"/>
                <a:sym typeface="+mn-ea"/>
              </a:rPr>
              <a:t>蛋黄哥</a:t>
            </a:r>
            <a:r>
              <a:rPr lang="en-US" altLang="zh-CN" b="1" dirty="0">
                <a:solidFill>
                  <a:schemeClr val="accent2"/>
                </a:solidFill>
                <a:latin typeface="阿里巴巴普惠体 R" panose="00020600040101010101" charset="-122"/>
                <a:ea typeface="阿里巴巴普惠体 R" panose="00020600040101010101" charset="-122"/>
                <a:cs typeface="阿里巴巴普惠体 R" panose="00020600040101010101" charset="-122"/>
                <a:sym typeface="+mn-ea"/>
              </a:rPr>
              <a:t>gudetama</a:t>
            </a:r>
          </a:p>
        </p:txBody>
      </p:sp>
      <p:sp>
        <p:nvSpPr>
          <p:cNvPr id="16" name="文本框 15"/>
          <p:cNvSpPr txBox="1"/>
          <p:nvPr/>
        </p:nvSpPr>
        <p:spPr>
          <a:xfrm>
            <a:off x="622935" y="3363595"/>
            <a:ext cx="1165225" cy="321945"/>
          </a:xfrm>
          <a:prstGeom prst="rect">
            <a:avLst/>
          </a:prstGeom>
          <a:noFill/>
        </p:spPr>
        <p:txBody>
          <a:bodyPr wrap="square" rtlCol="0" anchor="t">
            <a:spAutoFit/>
          </a:bodyPr>
          <a:lstStyle/>
          <a:p>
            <a:pPr algn="ctr">
              <a:lnSpc>
                <a:spcPts val="1800"/>
              </a:lnSpc>
            </a:pPr>
            <a:r>
              <a:rPr lang="zh-CN" altLang="en-US" b="1" dirty="0">
                <a:solidFill>
                  <a:schemeClr val="accent2"/>
                </a:solidFill>
                <a:latin typeface="阿里巴巴普惠体 R" panose="00020600040101010101" charset="-122"/>
                <a:ea typeface="阿里巴巴普惠体 R" panose="00020600040101010101" charset="-122"/>
                <a:cs typeface="微软雅黑" panose="020B0503020204020204" charset="-122"/>
                <a:sym typeface="+mn-ea"/>
              </a:rPr>
              <a:t>（合作）</a:t>
            </a:r>
          </a:p>
        </p:txBody>
      </p:sp>
      <p:sp>
        <p:nvSpPr>
          <p:cNvPr id="20" name="文本框 19"/>
          <p:cNvSpPr txBox="1"/>
          <p:nvPr/>
        </p:nvSpPr>
        <p:spPr>
          <a:xfrm>
            <a:off x="2701290" y="864235"/>
            <a:ext cx="1569720" cy="275590"/>
          </a:xfrm>
          <a:prstGeom prst="rect">
            <a:avLst/>
          </a:prstGeom>
          <a:noFill/>
        </p:spPr>
        <p:txBody>
          <a:bodyPr wrap="square" rtlCol="0" anchor="t">
            <a:spAutoFit/>
          </a:bodyPr>
          <a:lstStyle/>
          <a:p>
            <a:r>
              <a:rPr lang="en-US" altLang="zh-CN" sz="1200">
                <a:solidFill>
                  <a:schemeClr val="accent4"/>
                </a:solidFill>
                <a:latin typeface="阿里巴巴普惠体 R" panose="00020600040101010101" charset="-122"/>
                <a:ea typeface="阿里巴巴普惠体 R" panose="00020600040101010101" charset="-122"/>
              </a:rPr>
              <a:t>sanrio</a:t>
            </a:r>
            <a:r>
              <a:rPr lang="zh-CN" altLang="en-US" sz="1200">
                <a:solidFill>
                  <a:schemeClr val="accent4"/>
                </a:solidFill>
                <a:latin typeface="阿里巴巴普惠体 R" panose="00020600040101010101" charset="-122"/>
                <a:ea typeface="阿里巴巴普惠体 R" panose="00020600040101010101" charset="-122"/>
              </a:rPr>
              <a:t>旗下品牌</a:t>
            </a:r>
            <a:r>
              <a:rPr lang="en-US" altLang="zh-CN" sz="1200">
                <a:solidFill>
                  <a:schemeClr val="accent4"/>
                </a:solidFill>
                <a:latin typeface="阿里巴巴普惠体 R" panose="00020600040101010101" charset="-122"/>
                <a:ea typeface="阿里巴巴普惠体 R" panose="00020600040101010101" charset="-122"/>
              </a:rPr>
              <a:t>ip</a:t>
            </a:r>
          </a:p>
        </p:txBody>
      </p:sp>
      <p:sp>
        <p:nvSpPr>
          <p:cNvPr id="25" name="文本框 24"/>
          <p:cNvSpPr txBox="1"/>
          <p:nvPr/>
        </p:nvSpPr>
        <p:spPr>
          <a:xfrm>
            <a:off x="2681605" y="1889760"/>
            <a:ext cx="282638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日本、台湾爆火</a:t>
            </a:r>
            <a:r>
              <a:rPr lang="en-US" altLang="zh-CN"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ip</a:t>
            </a:r>
          </a:p>
        </p:txBody>
      </p:sp>
      <p:sp>
        <p:nvSpPr>
          <p:cNvPr id="26" name="文本框 25"/>
          <p:cNvSpPr txBox="1"/>
          <p:nvPr/>
        </p:nvSpPr>
        <p:spPr>
          <a:xfrm>
            <a:off x="2681605" y="3099435"/>
            <a:ext cx="178181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有配套短片、表情包等</a:t>
            </a:r>
          </a:p>
        </p:txBody>
      </p:sp>
      <p:sp>
        <p:nvSpPr>
          <p:cNvPr id="27" name="文本框 26"/>
          <p:cNvSpPr txBox="1"/>
          <p:nvPr/>
        </p:nvSpPr>
        <p:spPr>
          <a:xfrm>
            <a:off x="2578735" y="4271645"/>
            <a:ext cx="4236720" cy="275590"/>
          </a:xfrm>
          <a:prstGeom prst="rect">
            <a:avLst/>
          </a:prstGeom>
          <a:noFill/>
        </p:spPr>
        <p:txBody>
          <a:bodyPr wrap="square" rtlCol="0" anchor="t">
            <a:spAutoFit/>
          </a:bodyPr>
          <a:lstStyle/>
          <a:p>
            <a:pPr algn="ctr"/>
            <a:r>
              <a:rPr lang="zh-CN" altLang="en-US" sz="1200">
                <a:solidFill>
                  <a:schemeClr val="accent4"/>
                </a:solidFill>
                <a:latin typeface="阿里巴巴普惠体 R" panose="00020600040101010101" charset="-122"/>
                <a:ea typeface="阿里巴巴普惠体 R" panose="00020600040101010101" charset="-122"/>
              </a:rPr>
              <a:t>与各大超级品牌合作：</a:t>
            </a:r>
            <a:r>
              <a:rPr lang="en-US" altLang="zh-CN" sz="1200">
                <a:solidFill>
                  <a:schemeClr val="accent4"/>
                </a:solidFill>
                <a:latin typeface="阿里巴巴普惠体 R" panose="00020600040101010101" charset="-122"/>
                <a:ea typeface="阿里巴巴普惠体 R" panose="00020600040101010101" charset="-122"/>
              </a:rPr>
              <a:t>adidas</a:t>
            </a:r>
            <a:r>
              <a:rPr lang="zh-CN" altLang="en-US" sz="1200">
                <a:solidFill>
                  <a:schemeClr val="accent4"/>
                </a:solidFill>
                <a:latin typeface="阿里巴巴普惠体 R" panose="00020600040101010101" charset="-122"/>
                <a:ea typeface="阿里巴巴普惠体 R" panose="00020600040101010101" charset="-122"/>
              </a:rPr>
              <a:t>、五月天品牌</a:t>
            </a:r>
            <a:r>
              <a:rPr lang="en-US" altLang="zh-CN" sz="1200">
                <a:solidFill>
                  <a:schemeClr val="accent4"/>
                </a:solidFill>
                <a:latin typeface="阿里巴巴普惠体 R" panose="00020600040101010101" charset="-122"/>
                <a:ea typeface="阿里巴巴普惠体 R" panose="00020600040101010101" charset="-122"/>
              </a:rPr>
              <a:t>STAYREAL</a:t>
            </a:r>
            <a:r>
              <a:rPr lang="zh-CN" altLang="en-US" sz="1200">
                <a:solidFill>
                  <a:schemeClr val="accent4"/>
                </a:solidFill>
                <a:latin typeface="阿里巴巴普惠体 R" panose="00020600040101010101" charset="-122"/>
                <a:ea typeface="阿里巴巴普惠体 R" panose="00020600040101010101" charset="-122"/>
              </a:rPr>
              <a:t>等</a:t>
            </a:r>
          </a:p>
        </p:txBody>
      </p:sp>
      <p:cxnSp>
        <p:nvCxnSpPr>
          <p:cNvPr id="28" name="直接连接符 27"/>
          <p:cNvCxnSpPr/>
          <p:nvPr/>
        </p:nvCxnSpPr>
        <p:spPr>
          <a:xfrm>
            <a:off x="1781175" y="2682875"/>
            <a:ext cx="487680" cy="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2379980" y="101790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2379980" y="200660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2379980" y="323659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2379980" y="440880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256155" y="981075"/>
            <a:ext cx="635" cy="171196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flipV="1">
            <a:off x="2256790" y="2678430"/>
            <a:ext cx="1905" cy="1780540"/>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41" name="图片 40"/>
          <p:cNvPicPr>
            <a:picLocks noChangeAspect="1"/>
          </p:cNvPicPr>
          <p:nvPr/>
        </p:nvPicPr>
        <p:blipFill>
          <a:blip r:embed="rId5"/>
          <a:stretch>
            <a:fillRect/>
          </a:stretch>
        </p:blipFill>
        <p:spPr>
          <a:xfrm>
            <a:off x="4271010" y="680085"/>
            <a:ext cx="1837690" cy="837565"/>
          </a:xfrm>
          <a:prstGeom prst="rect">
            <a:avLst/>
          </a:prstGeom>
        </p:spPr>
      </p:pic>
      <p:pic>
        <p:nvPicPr>
          <p:cNvPr id="42" name="图片 41"/>
          <p:cNvPicPr>
            <a:picLocks noChangeAspect="1"/>
          </p:cNvPicPr>
          <p:nvPr/>
        </p:nvPicPr>
        <p:blipFill>
          <a:blip r:embed="rId6"/>
          <a:stretch>
            <a:fillRect/>
          </a:stretch>
        </p:blipFill>
        <p:spPr>
          <a:xfrm>
            <a:off x="4422140" y="1766570"/>
            <a:ext cx="1085215" cy="923290"/>
          </a:xfrm>
          <a:prstGeom prst="rect">
            <a:avLst/>
          </a:prstGeom>
        </p:spPr>
      </p:pic>
      <p:pic>
        <p:nvPicPr>
          <p:cNvPr id="43" name="图片 42"/>
          <p:cNvPicPr>
            <a:picLocks noChangeAspect="1"/>
          </p:cNvPicPr>
          <p:nvPr/>
        </p:nvPicPr>
        <p:blipFill>
          <a:blip r:embed="rId7"/>
          <a:stretch>
            <a:fillRect/>
          </a:stretch>
        </p:blipFill>
        <p:spPr>
          <a:xfrm>
            <a:off x="5582920" y="1769110"/>
            <a:ext cx="947420" cy="923925"/>
          </a:xfrm>
          <a:prstGeom prst="rect">
            <a:avLst/>
          </a:prstGeom>
        </p:spPr>
      </p:pic>
      <p:pic>
        <p:nvPicPr>
          <p:cNvPr id="44" name="图片 43"/>
          <p:cNvPicPr>
            <a:picLocks noChangeAspect="1"/>
          </p:cNvPicPr>
          <p:nvPr/>
        </p:nvPicPr>
        <p:blipFill>
          <a:blip r:embed="rId8"/>
          <a:stretch>
            <a:fillRect/>
          </a:stretch>
        </p:blipFill>
        <p:spPr>
          <a:xfrm>
            <a:off x="4524375" y="3061335"/>
            <a:ext cx="1105535" cy="925195"/>
          </a:xfrm>
          <a:prstGeom prst="rect">
            <a:avLst/>
          </a:prstGeom>
        </p:spPr>
      </p:pic>
      <p:pic>
        <p:nvPicPr>
          <p:cNvPr id="45" name="图片 44"/>
          <p:cNvPicPr>
            <a:picLocks noChangeAspect="1"/>
          </p:cNvPicPr>
          <p:nvPr/>
        </p:nvPicPr>
        <p:blipFill>
          <a:blip r:embed="rId9"/>
          <a:stretch>
            <a:fillRect/>
          </a:stretch>
        </p:blipFill>
        <p:spPr>
          <a:xfrm>
            <a:off x="5717540" y="3011170"/>
            <a:ext cx="1097915" cy="1026160"/>
          </a:xfrm>
          <a:prstGeom prst="rect">
            <a:avLst/>
          </a:prstGeom>
        </p:spPr>
      </p:pic>
      <p:pic>
        <p:nvPicPr>
          <p:cNvPr id="46" name="图片 45" descr="982c7f8344110b654a7992c16cae3108_L"/>
          <p:cNvPicPr>
            <a:picLocks noChangeAspect="1"/>
          </p:cNvPicPr>
          <p:nvPr/>
        </p:nvPicPr>
        <p:blipFill>
          <a:blip r:embed="rId10"/>
          <a:stretch>
            <a:fillRect/>
          </a:stretch>
        </p:blipFill>
        <p:spPr>
          <a:xfrm>
            <a:off x="6945630" y="3909695"/>
            <a:ext cx="1000125" cy="1000125"/>
          </a:xfrm>
          <a:prstGeom prst="rect">
            <a:avLst/>
          </a:prstGeom>
        </p:spPr>
      </p:pic>
      <p:pic>
        <p:nvPicPr>
          <p:cNvPr id="49" name="图片 48"/>
          <p:cNvPicPr>
            <a:picLocks noChangeAspect="1"/>
          </p:cNvPicPr>
          <p:nvPr/>
        </p:nvPicPr>
        <p:blipFill>
          <a:blip r:embed="rId11"/>
          <a:stretch>
            <a:fillRect/>
          </a:stretch>
        </p:blipFill>
        <p:spPr>
          <a:xfrm>
            <a:off x="7982585" y="4095115"/>
            <a:ext cx="1104265" cy="764540"/>
          </a:xfrm>
          <a:prstGeom prst="rect">
            <a:avLst/>
          </a:prstGeom>
        </p:spPr>
      </p:pic>
      <p:pic>
        <p:nvPicPr>
          <p:cNvPr id="3" name="图片 2" descr="LOGO01"/>
          <p:cNvPicPr>
            <a:picLocks noChangeAspect="1"/>
          </p:cNvPicPr>
          <p:nvPr/>
        </p:nvPicPr>
        <p:blipFill>
          <a:blip r:embed="rId12"/>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241300" y="254000"/>
            <a:ext cx="3670300" cy="254000"/>
          </a:xfrm>
          <a:prstGeom prst="rect">
            <a:avLst/>
          </a:prstGeom>
          <a:noFill/>
        </p:spPr>
      </p:pic>
      <p:sp>
        <p:nvSpPr>
          <p:cNvPr id="19" name="TextBox 1"/>
          <p:cNvSpPr txBox="1"/>
          <p:nvPr/>
        </p:nvSpPr>
        <p:spPr>
          <a:xfrm>
            <a:off x="1612900" y="241300"/>
            <a:ext cx="919480" cy="340360"/>
          </a:xfrm>
          <a:prstGeom prst="rect">
            <a:avLst/>
          </a:prstGeom>
          <a:noFill/>
        </p:spPr>
        <p:txBody>
          <a:bodyPr wrap="none" lIns="0" tIns="0" rIns="0" rtlCol="0">
            <a:spAutoFit/>
          </a:bodyPr>
          <a:lstStyle/>
          <a:p>
            <a:pPr>
              <a:lnSpc>
                <a:spcPts val="2300"/>
              </a:lnSpc>
            </a:pPr>
            <a:r>
              <a:rPr lang="zh-CN" altLang="en-US" sz="1800" b="1" dirty="0">
                <a:solidFill>
                  <a:srgbClr val="F4D35E"/>
                </a:solidFill>
                <a:latin typeface="微软雅黑" panose="020B0503020204020204" charset="-122"/>
                <a:cs typeface="微软雅黑" panose="020B0503020204020204" charset="-122"/>
              </a:rPr>
              <a:t>品牌价值</a:t>
            </a:r>
          </a:p>
        </p:txBody>
      </p:sp>
      <p:pic>
        <p:nvPicPr>
          <p:cNvPr id="21" name="图片 20" descr="未标题-1"/>
          <p:cNvPicPr>
            <a:picLocks noChangeAspect="1"/>
          </p:cNvPicPr>
          <p:nvPr/>
        </p:nvPicPr>
        <p:blipFill>
          <a:blip r:embed="rId4"/>
          <a:srcRect l="13549" t="14724" r="16414" b="8422"/>
          <a:stretch>
            <a:fillRect/>
          </a:stretch>
        </p:blipFill>
        <p:spPr>
          <a:xfrm>
            <a:off x="539115" y="796925"/>
            <a:ext cx="532130" cy="584200"/>
          </a:xfrm>
          <a:prstGeom prst="rect">
            <a:avLst/>
          </a:prstGeom>
        </p:spPr>
      </p:pic>
      <p:pic>
        <p:nvPicPr>
          <p:cNvPr id="22" name="图片 21" descr="小黄鸭logo"/>
          <p:cNvPicPr>
            <a:picLocks noChangeAspect="1"/>
          </p:cNvPicPr>
          <p:nvPr/>
        </p:nvPicPr>
        <p:blipFill>
          <a:blip r:embed="rId5"/>
          <a:srcRect l="14510" t="13024" r="14751" b="5573"/>
          <a:stretch>
            <a:fillRect/>
          </a:stretch>
        </p:blipFill>
        <p:spPr>
          <a:xfrm>
            <a:off x="1546860" y="765810"/>
            <a:ext cx="514350" cy="592455"/>
          </a:xfrm>
          <a:prstGeom prst="rect">
            <a:avLst/>
          </a:prstGeom>
        </p:spPr>
      </p:pic>
      <p:pic>
        <p:nvPicPr>
          <p:cNvPr id="6" name="图片 5" descr="8180-惊恐小黄鸭"/>
          <p:cNvPicPr>
            <a:picLocks noChangeAspect="1"/>
          </p:cNvPicPr>
          <p:nvPr/>
        </p:nvPicPr>
        <p:blipFill>
          <a:blip r:embed="rId6"/>
          <a:srcRect l="14044" t="1977" r="11639" b="408"/>
          <a:stretch>
            <a:fillRect/>
          </a:stretch>
        </p:blipFill>
        <p:spPr>
          <a:xfrm>
            <a:off x="195580" y="2430145"/>
            <a:ext cx="1415415" cy="1859915"/>
          </a:xfrm>
          <a:prstGeom prst="rect">
            <a:avLst/>
          </a:prstGeom>
        </p:spPr>
      </p:pic>
      <p:sp>
        <p:nvSpPr>
          <p:cNvPr id="7" name="文本框 6"/>
          <p:cNvSpPr txBox="1"/>
          <p:nvPr/>
        </p:nvSpPr>
        <p:spPr>
          <a:xfrm>
            <a:off x="1177925" y="4502150"/>
            <a:ext cx="1234440" cy="306705"/>
          </a:xfrm>
          <a:prstGeom prst="rect">
            <a:avLst/>
          </a:prstGeom>
          <a:noFill/>
        </p:spPr>
        <p:txBody>
          <a:bodyPr wrap="square" rtlCol="0" anchor="t">
            <a:spAutoFit/>
          </a:bodyPr>
          <a:lstStyle/>
          <a:p>
            <a:r>
              <a:rPr lang="zh-CN" altLang="en-US" sz="1400">
                <a:solidFill>
                  <a:schemeClr val="accent4"/>
                </a:solidFill>
                <a:latin typeface="阿里巴巴普惠体 R" panose="00020600040101010101" charset="-122"/>
                <a:ea typeface="阿里巴巴普惠体 R" panose="00020600040101010101" charset="-122"/>
                <a:sym typeface="+mn-ea"/>
              </a:rPr>
              <a:t>骑行箱系列</a:t>
            </a:r>
          </a:p>
        </p:txBody>
      </p:sp>
      <p:pic>
        <p:nvPicPr>
          <p:cNvPr id="8" name="图片 7" descr="8257小黄鸭-主图"/>
          <p:cNvPicPr>
            <a:picLocks noChangeAspect="1"/>
          </p:cNvPicPr>
          <p:nvPr/>
        </p:nvPicPr>
        <p:blipFill>
          <a:blip r:embed="rId7"/>
          <a:srcRect l="10700" t="3924" r="9667" b="3730"/>
          <a:stretch>
            <a:fillRect/>
          </a:stretch>
        </p:blipFill>
        <p:spPr>
          <a:xfrm>
            <a:off x="1701800" y="2352040"/>
            <a:ext cx="1739900" cy="2018665"/>
          </a:xfrm>
          <a:prstGeom prst="rect">
            <a:avLst/>
          </a:prstGeom>
        </p:spPr>
      </p:pic>
      <p:sp>
        <p:nvSpPr>
          <p:cNvPr id="11" name="文本框 10"/>
          <p:cNvSpPr txBox="1"/>
          <p:nvPr/>
        </p:nvSpPr>
        <p:spPr>
          <a:xfrm>
            <a:off x="4394200" y="4545330"/>
            <a:ext cx="1191260" cy="306705"/>
          </a:xfrm>
          <a:prstGeom prst="rect">
            <a:avLst/>
          </a:prstGeom>
          <a:noFill/>
        </p:spPr>
        <p:txBody>
          <a:bodyPr wrap="square" rtlCol="0" anchor="t">
            <a:spAutoFit/>
          </a:bodyPr>
          <a:lstStyle/>
          <a:p>
            <a:r>
              <a:rPr lang="zh-CN" altLang="en-US" sz="1400">
                <a:solidFill>
                  <a:schemeClr val="accent4"/>
                </a:solidFill>
                <a:latin typeface="阿里巴巴普惠体 R" panose="00020600040101010101" charset="-122"/>
                <a:ea typeface="阿里巴巴普惠体 R" panose="00020600040101010101" charset="-122"/>
                <a:sym typeface="+mn-ea"/>
              </a:rPr>
              <a:t>常规箱系列</a:t>
            </a:r>
          </a:p>
        </p:txBody>
      </p:sp>
      <p:pic>
        <p:nvPicPr>
          <p:cNvPr id="13" name="图片 12" descr="8180小黄鸭主图-透明素材"/>
          <p:cNvPicPr>
            <a:picLocks noChangeAspect="1"/>
          </p:cNvPicPr>
          <p:nvPr/>
        </p:nvPicPr>
        <p:blipFill>
          <a:blip r:embed="rId8"/>
          <a:srcRect l="25270" t="3808" r="15707" b="2618"/>
          <a:stretch>
            <a:fillRect/>
          </a:stretch>
        </p:blipFill>
        <p:spPr>
          <a:xfrm>
            <a:off x="3790950" y="2306320"/>
            <a:ext cx="1353185" cy="2145665"/>
          </a:xfrm>
          <a:prstGeom prst="rect">
            <a:avLst/>
          </a:prstGeom>
        </p:spPr>
      </p:pic>
      <p:pic>
        <p:nvPicPr>
          <p:cNvPr id="14" name="图片 13" descr="8180小黄鸭主图"/>
          <p:cNvPicPr>
            <a:picLocks noChangeAspect="1"/>
          </p:cNvPicPr>
          <p:nvPr/>
        </p:nvPicPr>
        <p:blipFill>
          <a:blip r:embed="rId9"/>
          <a:srcRect l="25569" t="817" r="22049" b="1672"/>
          <a:stretch>
            <a:fillRect/>
          </a:stretch>
        </p:blipFill>
        <p:spPr>
          <a:xfrm>
            <a:off x="4926330" y="1964055"/>
            <a:ext cx="1336040" cy="2487930"/>
          </a:xfrm>
          <a:prstGeom prst="rect">
            <a:avLst/>
          </a:prstGeom>
        </p:spPr>
      </p:pic>
      <p:pic>
        <p:nvPicPr>
          <p:cNvPr id="15" name="图片 14" descr="8113-主图透明素材"/>
          <p:cNvPicPr>
            <a:picLocks noChangeAspect="1"/>
          </p:cNvPicPr>
          <p:nvPr/>
        </p:nvPicPr>
        <p:blipFill>
          <a:blip r:embed="rId10"/>
          <a:srcRect t="15702" b="11472"/>
          <a:stretch>
            <a:fillRect/>
          </a:stretch>
        </p:blipFill>
        <p:spPr>
          <a:xfrm>
            <a:off x="6741160" y="2947035"/>
            <a:ext cx="1876425" cy="1366520"/>
          </a:xfrm>
          <a:prstGeom prst="rect">
            <a:avLst/>
          </a:prstGeom>
        </p:spPr>
      </p:pic>
      <p:sp>
        <p:nvSpPr>
          <p:cNvPr id="17" name="文本框 16"/>
          <p:cNvSpPr txBox="1"/>
          <p:nvPr/>
        </p:nvSpPr>
        <p:spPr>
          <a:xfrm>
            <a:off x="6996430" y="4545330"/>
            <a:ext cx="1191260" cy="306705"/>
          </a:xfrm>
          <a:prstGeom prst="rect">
            <a:avLst/>
          </a:prstGeom>
          <a:noFill/>
        </p:spPr>
        <p:txBody>
          <a:bodyPr wrap="square" rtlCol="0" anchor="t">
            <a:spAutoFit/>
          </a:bodyPr>
          <a:lstStyle/>
          <a:p>
            <a:r>
              <a:rPr lang="zh-CN" altLang="en-US" sz="1400">
                <a:solidFill>
                  <a:schemeClr val="accent4"/>
                </a:solidFill>
                <a:latin typeface="阿里巴巴普惠体 R" panose="00020600040101010101" charset="-122"/>
                <a:ea typeface="阿里巴巴普惠体 R" panose="00020600040101010101" charset="-122"/>
                <a:sym typeface="+mn-ea"/>
              </a:rPr>
              <a:t>手拿包系列</a:t>
            </a:r>
          </a:p>
        </p:txBody>
      </p:sp>
      <p:sp>
        <p:nvSpPr>
          <p:cNvPr id="18" name="乘号 17"/>
          <p:cNvSpPr/>
          <p:nvPr/>
        </p:nvSpPr>
        <p:spPr>
          <a:xfrm>
            <a:off x="1057275" y="891540"/>
            <a:ext cx="414020" cy="41402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descr="LOGO01"/>
          <p:cNvPicPr>
            <a:picLocks noChangeAspect="1"/>
          </p:cNvPicPr>
          <p:nvPr/>
        </p:nvPicPr>
        <p:blipFill>
          <a:blip r:embed="rId11"/>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4"/>
          <a:srcRect/>
          <a:stretch>
            <a:fillRect/>
          </a:stretch>
        </p:blipFill>
        <p:spPr bwMode="auto">
          <a:xfrm>
            <a:off x="241300" y="254000"/>
            <a:ext cx="3670300" cy="254000"/>
          </a:xfrm>
          <a:prstGeom prst="rect">
            <a:avLst/>
          </a:prstGeom>
          <a:noFill/>
        </p:spPr>
      </p:pic>
      <p:sp>
        <p:nvSpPr>
          <p:cNvPr id="19" name="TextBox 1"/>
          <p:cNvSpPr txBox="1"/>
          <p:nvPr/>
        </p:nvSpPr>
        <p:spPr>
          <a:xfrm>
            <a:off x="1612900" y="241300"/>
            <a:ext cx="919480" cy="340360"/>
          </a:xfrm>
          <a:prstGeom prst="rect">
            <a:avLst/>
          </a:prstGeom>
          <a:noFill/>
        </p:spPr>
        <p:txBody>
          <a:bodyPr wrap="none" lIns="0" tIns="0" rIns="0" rtlCol="0">
            <a:spAutoFit/>
          </a:bodyPr>
          <a:lstStyle/>
          <a:p>
            <a:pPr>
              <a:lnSpc>
                <a:spcPts val="2300"/>
              </a:lnSpc>
            </a:pPr>
            <a:r>
              <a:rPr lang="zh-CN" altLang="en-US" sz="1800" b="1" dirty="0">
                <a:solidFill>
                  <a:srgbClr val="F4D35E"/>
                </a:solidFill>
                <a:latin typeface="微软雅黑" panose="020B0503020204020204" charset="-122"/>
                <a:cs typeface="微软雅黑" panose="020B0503020204020204" charset="-122"/>
              </a:rPr>
              <a:t>品牌价值</a:t>
            </a:r>
          </a:p>
        </p:txBody>
      </p:sp>
      <p:pic>
        <p:nvPicPr>
          <p:cNvPr id="21" name="图片 20" descr="未标题-1"/>
          <p:cNvPicPr>
            <a:picLocks noChangeAspect="1"/>
          </p:cNvPicPr>
          <p:nvPr/>
        </p:nvPicPr>
        <p:blipFill>
          <a:blip r:embed="rId5"/>
          <a:srcRect l="13549" t="14724" r="16414" b="8422"/>
          <a:stretch>
            <a:fillRect/>
          </a:stretch>
        </p:blipFill>
        <p:spPr>
          <a:xfrm>
            <a:off x="539115" y="796925"/>
            <a:ext cx="532130" cy="584200"/>
          </a:xfrm>
          <a:prstGeom prst="rect">
            <a:avLst/>
          </a:prstGeom>
        </p:spPr>
      </p:pic>
      <p:sp>
        <p:nvSpPr>
          <p:cNvPr id="7" name="文本框 6"/>
          <p:cNvSpPr txBox="1"/>
          <p:nvPr/>
        </p:nvSpPr>
        <p:spPr>
          <a:xfrm>
            <a:off x="1177925" y="4502150"/>
            <a:ext cx="1234440" cy="306705"/>
          </a:xfrm>
          <a:prstGeom prst="rect">
            <a:avLst/>
          </a:prstGeom>
          <a:noFill/>
        </p:spPr>
        <p:txBody>
          <a:bodyPr wrap="square" rtlCol="0" anchor="t">
            <a:spAutoFit/>
          </a:bodyPr>
          <a:lstStyle/>
          <a:p>
            <a:r>
              <a:rPr lang="zh-CN" altLang="en-US" sz="1400">
                <a:solidFill>
                  <a:schemeClr val="accent4"/>
                </a:solidFill>
                <a:latin typeface="阿里巴巴普惠体 R" panose="00020600040101010101" charset="-122"/>
                <a:ea typeface="阿里巴巴普惠体 R" panose="00020600040101010101" charset="-122"/>
                <a:sym typeface="+mn-ea"/>
              </a:rPr>
              <a:t>骑行箱系列</a:t>
            </a:r>
          </a:p>
        </p:txBody>
      </p:sp>
      <p:sp>
        <p:nvSpPr>
          <p:cNvPr id="11" name="文本框 10"/>
          <p:cNvSpPr txBox="1"/>
          <p:nvPr/>
        </p:nvSpPr>
        <p:spPr>
          <a:xfrm>
            <a:off x="4394200" y="4545330"/>
            <a:ext cx="1191260" cy="306705"/>
          </a:xfrm>
          <a:prstGeom prst="rect">
            <a:avLst/>
          </a:prstGeom>
          <a:noFill/>
        </p:spPr>
        <p:txBody>
          <a:bodyPr wrap="square" rtlCol="0" anchor="t">
            <a:spAutoFit/>
          </a:bodyPr>
          <a:lstStyle/>
          <a:p>
            <a:r>
              <a:rPr lang="zh-CN" altLang="en-US" sz="1400">
                <a:solidFill>
                  <a:schemeClr val="accent4"/>
                </a:solidFill>
                <a:latin typeface="阿里巴巴普惠体 R" panose="00020600040101010101" charset="-122"/>
                <a:ea typeface="阿里巴巴普惠体 R" panose="00020600040101010101" charset="-122"/>
                <a:sym typeface="+mn-ea"/>
              </a:rPr>
              <a:t>常规箱系列</a:t>
            </a:r>
          </a:p>
        </p:txBody>
      </p:sp>
      <p:sp>
        <p:nvSpPr>
          <p:cNvPr id="17" name="文本框 16"/>
          <p:cNvSpPr txBox="1"/>
          <p:nvPr/>
        </p:nvSpPr>
        <p:spPr>
          <a:xfrm>
            <a:off x="6996430" y="4545330"/>
            <a:ext cx="1191260" cy="306705"/>
          </a:xfrm>
          <a:prstGeom prst="rect">
            <a:avLst/>
          </a:prstGeom>
          <a:noFill/>
        </p:spPr>
        <p:txBody>
          <a:bodyPr wrap="square" rtlCol="0" anchor="t">
            <a:spAutoFit/>
          </a:bodyPr>
          <a:lstStyle/>
          <a:p>
            <a:r>
              <a:rPr lang="zh-CN" altLang="en-US" sz="1400">
                <a:solidFill>
                  <a:schemeClr val="accent4"/>
                </a:solidFill>
                <a:latin typeface="阿里巴巴普惠体 R" panose="00020600040101010101" charset="-122"/>
                <a:ea typeface="阿里巴巴普惠体 R" panose="00020600040101010101" charset="-122"/>
                <a:sym typeface="+mn-ea"/>
              </a:rPr>
              <a:t>包包系列</a:t>
            </a:r>
          </a:p>
        </p:txBody>
      </p:sp>
      <p:sp>
        <p:nvSpPr>
          <p:cNvPr id="18" name="乘号 17"/>
          <p:cNvSpPr/>
          <p:nvPr/>
        </p:nvSpPr>
        <p:spPr>
          <a:xfrm>
            <a:off x="1057275" y="891540"/>
            <a:ext cx="414020" cy="41402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descr="蛋黄哥logo"/>
          <p:cNvPicPr>
            <a:picLocks noChangeAspect="1"/>
          </p:cNvPicPr>
          <p:nvPr/>
        </p:nvPicPr>
        <p:blipFill>
          <a:blip r:embed="rId6"/>
          <a:stretch>
            <a:fillRect/>
          </a:stretch>
        </p:blipFill>
        <p:spPr>
          <a:xfrm>
            <a:off x="1588770" y="755015"/>
            <a:ext cx="943610" cy="687705"/>
          </a:xfrm>
          <a:prstGeom prst="rect">
            <a:avLst/>
          </a:prstGeom>
        </p:spPr>
      </p:pic>
      <p:pic>
        <p:nvPicPr>
          <p:cNvPr id="3" name="图片 2" descr="8180-GU主图"/>
          <p:cNvPicPr>
            <a:picLocks noChangeAspect="1"/>
          </p:cNvPicPr>
          <p:nvPr/>
        </p:nvPicPr>
        <p:blipFill>
          <a:blip r:embed="rId7"/>
          <a:srcRect l="13935" t="3045" r="10503" b="335"/>
          <a:stretch>
            <a:fillRect/>
          </a:stretch>
        </p:blipFill>
        <p:spPr>
          <a:xfrm>
            <a:off x="116205" y="2084070"/>
            <a:ext cx="1757680" cy="2247900"/>
          </a:xfrm>
          <a:prstGeom prst="rect">
            <a:avLst/>
          </a:prstGeom>
        </p:spPr>
      </p:pic>
      <p:pic>
        <p:nvPicPr>
          <p:cNvPr id="9" name="图片 8" descr="8302主图"/>
          <p:cNvPicPr>
            <a:picLocks noChangeAspect="1"/>
          </p:cNvPicPr>
          <p:nvPr/>
        </p:nvPicPr>
        <p:blipFill>
          <a:blip r:embed="rId8"/>
          <a:srcRect l="13094" t="630" r="11336" b="1128"/>
          <a:stretch>
            <a:fillRect/>
          </a:stretch>
        </p:blipFill>
        <p:spPr>
          <a:xfrm>
            <a:off x="1891665" y="2099310"/>
            <a:ext cx="1729105" cy="2247900"/>
          </a:xfrm>
          <a:prstGeom prst="rect">
            <a:avLst/>
          </a:prstGeom>
        </p:spPr>
      </p:pic>
      <p:pic>
        <p:nvPicPr>
          <p:cNvPr id="10" name="图片 9" descr="8280寿司款透明图"/>
          <p:cNvPicPr>
            <a:picLocks noChangeAspect="1"/>
          </p:cNvPicPr>
          <p:nvPr/>
        </p:nvPicPr>
        <p:blipFill>
          <a:blip r:embed="rId9"/>
          <a:srcRect l="28465" t="7838" r="27228" b="5033"/>
          <a:stretch>
            <a:fillRect/>
          </a:stretch>
        </p:blipFill>
        <p:spPr>
          <a:xfrm>
            <a:off x="3918585" y="1992630"/>
            <a:ext cx="1196975" cy="2354580"/>
          </a:xfrm>
          <a:prstGeom prst="rect">
            <a:avLst/>
          </a:prstGeom>
        </p:spPr>
      </p:pic>
      <p:pic>
        <p:nvPicPr>
          <p:cNvPr id="12" name="图片 11" descr="9306"/>
          <p:cNvPicPr>
            <a:picLocks noChangeAspect="1"/>
          </p:cNvPicPr>
          <p:nvPr/>
        </p:nvPicPr>
        <p:blipFill>
          <a:blip r:embed="rId10"/>
          <a:srcRect l="23630" t="2632" r="23227" b="1115"/>
          <a:stretch>
            <a:fillRect/>
          </a:stretch>
        </p:blipFill>
        <p:spPr>
          <a:xfrm>
            <a:off x="5031105" y="2434590"/>
            <a:ext cx="1089660" cy="1973580"/>
          </a:xfrm>
          <a:prstGeom prst="rect">
            <a:avLst/>
          </a:prstGeom>
        </p:spPr>
      </p:pic>
      <p:pic>
        <p:nvPicPr>
          <p:cNvPr id="20" name="图片 19" descr="IMG_6521"/>
          <p:cNvPicPr>
            <a:picLocks noChangeAspect="1"/>
          </p:cNvPicPr>
          <p:nvPr/>
        </p:nvPicPr>
        <p:blipFill>
          <a:blip r:embed="rId11"/>
          <a:srcRect l="34545" t="42727" r="22955" b="8191"/>
          <a:stretch>
            <a:fillRect/>
          </a:stretch>
        </p:blipFill>
        <p:spPr>
          <a:xfrm>
            <a:off x="6929120" y="3481070"/>
            <a:ext cx="1325880" cy="1021080"/>
          </a:xfrm>
          <a:prstGeom prst="rect">
            <a:avLst/>
          </a:prstGeom>
        </p:spPr>
      </p:pic>
      <p:pic>
        <p:nvPicPr>
          <p:cNvPr id="23" name="图片 22" descr="15"/>
          <p:cNvPicPr>
            <a:picLocks noChangeAspect="1"/>
          </p:cNvPicPr>
          <p:nvPr/>
        </p:nvPicPr>
        <p:blipFill>
          <a:blip r:embed="rId12"/>
          <a:srcRect l="29040" t="34886" r="10985" b="13182"/>
          <a:stretch>
            <a:fillRect/>
          </a:stretch>
        </p:blipFill>
        <p:spPr>
          <a:xfrm>
            <a:off x="6600190" y="2234565"/>
            <a:ext cx="2158365" cy="1246505"/>
          </a:xfrm>
          <a:prstGeom prst="rect">
            <a:avLst/>
          </a:prstGeom>
        </p:spPr>
      </p:pic>
      <p:pic>
        <p:nvPicPr>
          <p:cNvPr id="32" name="图片 31" descr="LOGO01"/>
          <p:cNvPicPr>
            <a:picLocks noChangeAspect="1"/>
          </p:cNvPicPr>
          <p:nvPr/>
        </p:nvPicPr>
        <p:blipFill>
          <a:blip r:embed="rId13"/>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中间的内容"/>
          <p:cNvPicPr>
            <a:picLocks noChangeAspect="1"/>
          </p:cNvPicPr>
          <p:nvPr/>
        </p:nvPicPr>
        <p:blipFill>
          <a:blip r:embed="rId3"/>
          <a:stretch>
            <a:fillRect/>
          </a:stretch>
        </p:blipFill>
        <p:spPr>
          <a:xfrm>
            <a:off x="2638743" y="1998980"/>
            <a:ext cx="4018915" cy="1574800"/>
          </a:xfrm>
          <a:prstGeom prst="rect">
            <a:avLst/>
          </a:prstGeom>
        </p:spPr>
      </p:pic>
      <p:pic>
        <p:nvPicPr>
          <p:cNvPr id="5" name="图片 4" descr="目录板"/>
          <p:cNvPicPr>
            <a:picLocks noChangeAspect="1"/>
          </p:cNvPicPr>
          <p:nvPr/>
        </p:nvPicPr>
        <p:blipFill>
          <a:blip r:embed="rId4"/>
          <a:stretch>
            <a:fillRect/>
          </a:stretch>
        </p:blipFill>
        <p:spPr>
          <a:xfrm>
            <a:off x="508635" y="1270"/>
            <a:ext cx="1222375" cy="2173605"/>
          </a:xfrm>
          <a:prstGeom prst="rect">
            <a:avLst/>
          </a:prstGeom>
        </p:spPr>
      </p:pic>
      <p:sp>
        <p:nvSpPr>
          <p:cNvPr id="18" name="文本框 17"/>
          <p:cNvSpPr txBox="1"/>
          <p:nvPr/>
        </p:nvSpPr>
        <p:spPr>
          <a:xfrm>
            <a:off x="4043045" y="2478405"/>
            <a:ext cx="1631950" cy="460375"/>
          </a:xfrm>
          <a:prstGeom prst="rect">
            <a:avLst/>
          </a:prstGeom>
          <a:noFill/>
        </p:spPr>
        <p:txBody>
          <a:bodyPr wrap="square" rtlCol="0">
            <a:spAutoFit/>
          </a:bodyPr>
          <a:lstStyle/>
          <a:p>
            <a:r>
              <a:rPr lang="zh-CN" altLang="en-US" sz="2400" b="1">
                <a:solidFill>
                  <a:srgbClr val="F4D35E"/>
                </a:solidFill>
                <a:latin typeface="微软雅黑" panose="020B0503020204020204" charset="-122"/>
                <a:ea typeface="微软雅黑" panose="020B0503020204020204" charset="-122"/>
              </a:rPr>
              <a:t>公司介绍</a:t>
            </a:r>
          </a:p>
        </p:txBody>
      </p:sp>
      <p:sp>
        <p:nvSpPr>
          <p:cNvPr id="6" name="文本框 5"/>
          <p:cNvSpPr txBox="1"/>
          <p:nvPr/>
        </p:nvSpPr>
        <p:spPr>
          <a:xfrm>
            <a:off x="769620" y="1167130"/>
            <a:ext cx="803910" cy="583565"/>
          </a:xfrm>
          <a:prstGeom prst="rect">
            <a:avLst/>
          </a:prstGeom>
          <a:noFill/>
        </p:spPr>
        <p:txBody>
          <a:bodyPr wrap="square" rtlCol="0">
            <a:spAutoFit/>
          </a:bodyPr>
          <a:lstStyle/>
          <a:p>
            <a:r>
              <a:rPr lang="en-US" altLang="zh-CN" sz="3200" b="1">
                <a:solidFill>
                  <a:srgbClr val="F4D35E"/>
                </a:solidFill>
                <a:latin typeface="微软雅黑" panose="020B0503020204020204" charset="-122"/>
                <a:ea typeface="微软雅黑" panose="020B0503020204020204" charset="-122"/>
              </a:rPr>
              <a:t>01</a:t>
            </a:r>
          </a:p>
        </p:txBody>
      </p:sp>
      <p:sp>
        <p:nvSpPr>
          <p:cNvPr id="7" name="矩形 6"/>
          <p:cNvSpPr/>
          <p:nvPr/>
        </p:nvSpPr>
        <p:spPr>
          <a:xfrm>
            <a:off x="3392170" y="3009900"/>
            <a:ext cx="2731135" cy="254635"/>
          </a:xfrm>
          <a:prstGeom prst="rect">
            <a:avLst/>
          </a:prstGeom>
          <a:noFill/>
          <a:ln w="6350">
            <a:solidFill>
              <a:srgbClr val="F4D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810000" y="3009900"/>
            <a:ext cx="2443480" cy="245110"/>
          </a:xfrm>
          <a:prstGeom prst="rect">
            <a:avLst/>
          </a:prstGeom>
          <a:noFill/>
        </p:spPr>
        <p:txBody>
          <a:bodyPr wrap="square" rtlCol="0">
            <a:spAutoFit/>
          </a:bodyPr>
          <a:lstStyle/>
          <a:p>
            <a:r>
              <a:rPr lang="zh-CN" altLang="en-US" sz="1000">
                <a:solidFill>
                  <a:srgbClr val="F4D35E"/>
                </a:solidFill>
                <a:latin typeface="微软雅黑" panose="020B0503020204020204" charset="-122"/>
                <a:ea typeface="微软雅黑" panose="020B0503020204020204" charset="-122"/>
              </a:rPr>
              <a:t>公司简介、企业荣誉、企业实力</a:t>
            </a:r>
          </a:p>
        </p:txBody>
      </p:sp>
      <p:sp>
        <p:nvSpPr>
          <p:cNvPr id="2050" name="房子"/>
          <p:cNvSpPr/>
          <p:nvPr/>
        </p:nvSpPr>
        <p:spPr bwMode="auto">
          <a:xfrm>
            <a:off x="2736850" y="2047875"/>
            <a:ext cx="271145" cy="271145"/>
          </a:xfrm>
          <a:custGeom>
            <a:avLst/>
            <a:gdLst>
              <a:gd name="T0" fmla="*/ 726341 w 2395538"/>
              <a:gd name="T1" fmla="*/ 2170112 h 2170112"/>
              <a:gd name="T2" fmla="*/ 1441768 w 2395538"/>
              <a:gd name="T3" fmla="*/ 728510 h 2170112"/>
              <a:gd name="T4" fmla="*/ 1885633 w 2395538"/>
              <a:gd name="T5" fmla="*/ 1143658 h 2170112"/>
              <a:gd name="T6" fmla="*/ 1870393 w 2395538"/>
              <a:gd name="T7" fmla="*/ 1187775 h 2170112"/>
              <a:gd name="T8" fmla="*/ 1824038 w 2395538"/>
              <a:gd name="T9" fmla="*/ 1209358 h 2170112"/>
              <a:gd name="T10" fmla="*/ 1774825 w 2395538"/>
              <a:gd name="T11" fmla="*/ 1196345 h 2170112"/>
              <a:gd name="T12" fmla="*/ 87630 w 2395538"/>
              <a:gd name="T13" fmla="*/ 1207136 h 2170112"/>
              <a:gd name="T14" fmla="*/ 36195 w 2395538"/>
              <a:gd name="T15" fmla="*/ 1203010 h 2170112"/>
              <a:gd name="T16" fmla="*/ 2540 w 2395538"/>
              <a:gd name="T17" fmla="*/ 1166510 h 2170112"/>
              <a:gd name="T18" fmla="*/ 7937 w 2395538"/>
              <a:gd name="T19" fmla="*/ 1121123 h 2170112"/>
              <a:gd name="T20" fmla="*/ 1968140 w 2395538"/>
              <a:gd name="T21" fmla="*/ 219388 h 2170112"/>
              <a:gd name="T22" fmla="*/ 2114413 w 2395538"/>
              <a:gd name="T23" fmla="*/ 243789 h 2170112"/>
              <a:gd name="T24" fmla="*/ 2240697 w 2395538"/>
              <a:gd name="T25" fmla="*/ 284667 h 2170112"/>
              <a:gd name="T26" fmla="*/ 2388557 w 2395538"/>
              <a:gd name="T27" fmla="*/ 355016 h 2170112"/>
              <a:gd name="T28" fmla="*/ 2336521 w 2395538"/>
              <a:gd name="T29" fmla="*/ 373079 h 2170112"/>
              <a:gd name="T30" fmla="*/ 2250533 w 2395538"/>
              <a:gd name="T31" fmla="*/ 415225 h 2170112"/>
              <a:gd name="T32" fmla="*/ 2138845 w 2395538"/>
              <a:gd name="T33" fmla="*/ 508390 h 2170112"/>
              <a:gd name="T34" fmla="*/ 2044926 w 2395538"/>
              <a:gd name="T35" fmla="*/ 621519 h 2170112"/>
              <a:gd name="T36" fmla="*/ 1960525 w 2395538"/>
              <a:gd name="T37" fmla="*/ 747006 h 2170112"/>
              <a:gd name="T38" fmla="*/ 1902777 w 2395538"/>
              <a:gd name="T39" fmla="*/ 803412 h 2170112"/>
              <a:gd name="T40" fmla="*/ 1832020 w 2395538"/>
              <a:gd name="T41" fmla="*/ 843974 h 2170112"/>
              <a:gd name="T42" fmla="*/ 1753013 w 2395538"/>
              <a:gd name="T43" fmla="*/ 868374 h 2170112"/>
              <a:gd name="T44" fmla="*/ 1568664 w 2395538"/>
              <a:gd name="T45" fmla="*/ 707079 h 2170112"/>
              <a:gd name="T46" fmla="*/ 1657507 w 2395538"/>
              <a:gd name="T47" fmla="*/ 590147 h 2170112"/>
              <a:gd name="T48" fmla="*/ 1736514 w 2395538"/>
              <a:gd name="T49" fmla="*/ 513143 h 2170112"/>
              <a:gd name="T50" fmla="*/ 1825674 w 2395538"/>
              <a:gd name="T51" fmla="*/ 448498 h 2170112"/>
              <a:gd name="T52" fmla="*/ 1925622 w 2395538"/>
              <a:gd name="T53" fmla="*/ 399381 h 2170112"/>
              <a:gd name="T54" fmla="*/ 2033820 w 2395538"/>
              <a:gd name="T55" fmla="*/ 369910 h 2170112"/>
              <a:gd name="T56" fmla="*/ 2147095 w 2395538"/>
              <a:gd name="T57" fmla="*/ 361671 h 2170112"/>
              <a:gd name="T58" fmla="*/ 2032234 w 2395538"/>
              <a:gd name="T59" fmla="*/ 356601 h 2170112"/>
              <a:gd name="T60" fmla="*/ 1917373 w 2395538"/>
              <a:gd name="T61" fmla="*/ 373713 h 2170112"/>
              <a:gd name="T62" fmla="*/ 1806953 w 2395538"/>
              <a:gd name="T63" fmla="*/ 412690 h 2170112"/>
              <a:gd name="T64" fmla="*/ 1703832 w 2395538"/>
              <a:gd name="T65" fmla="*/ 469730 h 2170112"/>
              <a:gd name="T66" fmla="*/ 1610230 w 2395538"/>
              <a:gd name="T67" fmla="*/ 542297 h 2170112"/>
              <a:gd name="T68" fmla="*/ 1526146 w 2395538"/>
              <a:gd name="T69" fmla="*/ 625638 h 2170112"/>
              <a:gd name="T70" fmla="*/ 1409381 w 2395538"/>
              <a:gd name="T71" fmla="*/ 589196 h 2170112"/>
              <a:gd name="T72" fmla="*/ 1430322 w 2395538"/>
              <a:gd name="T73" fmla="*/ 523601 h 2170112"/>
              <a:gd name="T74" fmla="*/ 1476648 w 2395538"/>
              <a:gd name="T75" fmla="*/ 444696 h 2170112"/>
              <a:gd name="T76" fmla="*/ 1541376 w 2395538"/>
              <a:gd name="T77" fmla="*/ 367375 h 2170112"/>
              <a:gd name="T78" fmla="*/ 1611816 w 2395538"/>
              <a:gd name="T79" fmla="*/ 308117 h 2170112"/>
              <a:gd name="T80" fmla="*/ 1686381 w 2395538"/>
              <a:gd name="T81" fmla="*/ 265337 h 2170112"/>
              <a:gd name="T82" fmla="*/ 1763166 w 2395538"/>
              <a:gd name="T83" fmla="*/ 237134 h 2170112"/>
              <a:gd name="T84" fmla="*/ 1910075 w 2395538"/>
              <a:gd name="T85" fmla="*/ 217487 h 2170112"/>
              <a:gd name="T86" fmla="*/ 1198124 w 2395538"/>
              <a:gd name="T87" fmla="*/ 20298 h 2170112"/>
              <a:gd name="T88" fmla="*/ 1336237 w 2395538"/>
              <a:gd name="T89" fmla="*/ 78653 h 2170112"/>
              <a:gd name="T90" fmla="*/ 1406886 w 2395538"/>
              <a:gd name="T91" fmla="*/ 127177 h 2170112"/>
              <a:gd name="T92" fmla="*/ 1468305 w 2395538"/>
              <a:gd name="T93" fmla="*/ 191241 h 2170112"/>
              <a:gd name="T94" fmla="*/ 1512540 w 2395538"/>
              <a:gd name="T95" fmla="*/ 273066 h 2170112"/>
              <a:gd name="T96" fmla="*/ 1474351 w 2395538"/>
              <a:gd name="T97" fmla="*/ 374554 h 2170112"/>
              <a:gd name="T98" fmla="*/ 1420252 w 2395538"/>
              <a:gd name="T99" fmla="*/ 385654 h 2170112"/>
              <a:gd name="T100" fmla="*/ 1384927 w 2395538"/>
              <a:gd name="T101" fmla="*/ 273700 h 2170112"/>
              <a:gd name="T102" fmla="*/ 1348012 w 2395538"/>
              <a:gd name="T103" fmla="*/ 208050 h 2170112"/>
              <a:gd name="T104" fmla="*/ 1299640 w 2395538"/>
              <a:gd name="T105" fmla="*/ 150963 h 2170112"/>
              <a:gd name="T106" fmla="*/ 1242040 w 2395538"/>
              <a:gd name="T107" fmla="*/ 104659 h 2170112"/>
              <a:gd name="T108" fmla="*/ 1280546 w 2395538"/>
              <a:gd name="T109" fmla="*/ 143986 h 2170112"/>
              <a:gd name="T110" fmla="*/ 1323508 w 2395538"/>
              <a:gd name="T111" fmla="*/ 202024 h 2170112"/>
              <a:gd name="T112" fmla="*/ 1356923 w 2395538"/>
              <a:gd name="T113" fmla="*/ 274969 h 2170112"/>
              <a:gd name="T114" fmla="*/ 1381108 w 2395538"/>
              <a:gd name="T115" fmla="*/ 413880 h 2170112"/>
              <a:gd name="T116" fmla="*/ 1369652 w 2395538"/>
              <a:gd name="T117" fmla="*/ 554378 h 2170112"/>
              <a:gd name="T118" fmla="*/ 1166937 w 2395538"/>
              <a:gd name="T119" fmla="*/ 363136 h 2170112"/>
              <a:gd name="T120" fmla="*/ 1178711 w 2395538"/>
              <a:gd name="T121" fmla="*/ 227079 h 2170112"/>
              <a:gd name="T122" fmla="*/ 1172028 w 2395538"/>
              <a:gd name="T123" fmla="*/ 132568 h 2170112"/>
              <a:gd name="T124" fmla="*/ 1144342 w 2395538"/>
              <a:gd name="T125" fmla="*/ 45670 h 2170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95538" h="2170112">
                <a:moveTo>
                  <a:pt x="940433" y="595312"/>
                </a:moveTo>
                <a:lnTo>
                  <a:pt x="1643062" y="1217102"/>
                </a:lnTo>
                <a:lnTo>
                  <a:pt x="1643062" y="2170112"/>
                </a:lnTo>
                <a:lnTo>
                  <a:pt x="1433735" y="2170112"/>
                </a:lnTo>
                <a:lnTo>
                  <a:pt x="1159290" y="2170112"/>
                </a:lnTo>
                <a:lnTo>
                  <a:pt x="1159290" y="1557214"/>
                </a:lnTo>
                <a:lnTo>
                  <a:pt x="726341" y="1557214"/>
                </a:lnTo>
                <a:lnTo>
                  <a:pt x="726341" y="2170112"/>
                </a:lnTo>
                <a:lnTo>
                  <a:pt x="612307" y="2170112"/>
                </a:lnTo>
                <a:lnTo>
                  <a:pt x="242887" y="2170112"/>
                </a:lnTo>
                <a:lnTo>
                  <a:pt x="242887" y="1655658"/>
                </a:lnTo>
                <a:lnTo>
                  <a:pt x="242887" y="1217102"/>
                </a:lnTo>
                <a:lnTo>
                  <a:pt x="940433" y="595312"/>
                </a:lnTo>
                <a:close/>
                <a:moveTo>
                  <a:pt x="942657" y="284162"/>
                </a:moveTo>
                <a:lnTo>
                  <a:pt x="1252855" y="559975"/>
                </a:lnTo>
                <a:lnTo>
                  <a:pt x="1441768" y="728510"/>
                </a:lnTo>
                <a:lnTo>
                  <a:pt x="1865630" y="1106523"/>
                </a:lnTo>
                <a:lnTo>
                  <a:pt x="1870393" y="1110966"/>
                </a:lnTo>
                <a:lnTo>
                  <a:pt x="1874520" y="1115727"/>
                </a:lnTo>
                <a:lnTo>
                  <a:pt x="1878013" y="1121123"/>
                </a:lnTo>
                <a:lnTo>
                  <a:pt x="1880553" y="1126519"/>
                </a:lnTo>
                <a:lnTo>
                  <a:pt x="1882775" y="1132232"/>
                </a:lnTo>
                <a:lnTo>
                  <a:pt x="1884680" y="1137627"/>
                </a:lnTo>
                <a:lnTo>
                  <a:pt x="1885633" y="1143658"/>
                </a:lnTo>
                <a:lnTo>
                  <a:pt x="1885950" y="1149053"/>
                </a:lnTo>
                <a:lnTo>
                  <a:pt x="1885633" y="1155084"/>
                </a:lnTo>
                <a:lnTo>
                  <a:pt x="1884680" y="1160797"/>
                </a:lnTo>
                <a:lnTo>
                  <a:pt x="1882775" y="1166510"/>
                </a:lnTo>
                <a:lnTo>
                  <a:pt x="1880553" y="1171906"/>
                </a:lnTo>
                <a:lnTo>
                  <a:pt x="1878013" y="1177619"/>
                </a:lnTo>
                <a:lnTo>
                  <a:pt x="1874520" y="1182697"/>
                </a:lnTo>
                <a:lnTo>
                  <a:pt x="1870393" y="1187775"/>
                </a:lnTo>
                <a:lnTo>
                  <a:pt x="1865630" y="1192219"/>
                </a:lnTo>
                <a:lnTo>
                  <a:pt x="1860550" y="1196345"/>
                </a:lnTo>
                <a:lnTo>
                  <a:pt x="1855153" y="1200153"/>
                </a:lnTo>
                <a:lnTo>
                  <a:pt x="1849438" y="1203010"/>
                </a:lnTo>
                <a:lnTo>
                  <a:pt x="1843405" y="1205549"/>
                </a:lnTo>
                <a:lnTo>
                  <a:pt x="1836738" y="1207453"/>
                </a:lnTo>
                <a:lnTo>
                  <a:pt x="1830705" y="1208723"/>
                </a:lnTo>
                <a:lnTo>
                  <a:pt x="1824038" y="1209358"/>
                </a:lnTo>
                <a:lnTo>
                  <a:pt x="1817688" y="1209675"/>
                </a:lnTo>
                <a:lnTo>
                  <a:pt x="1811020" y="1209358"/>
                </a:lnTo>
                <a:lnTo>
                  <a:pt x="1804670" y="1208723"/>
                </a:lnTo>
                <a:lnTo>
                  <a:pt x="1798320" y="1207453"/>
                </a:lnTo>
                <a:lnTo>
                  <a:pt x="1792288" y="1205549"/>
                </a:lnTo>
                <a:lnTo>
                  <a:pt x="1785938" y="1203010"/>
                </a:lnTo>
                <a:lnTo>
                  <a:pt x="1780223" y="1200153"/>
                </a:lnTo>
                <a:lnTo>
                  <a:pt x="1774825" y="1196345"/>
                </a:lnTo>
                <a:lnTo>
                  <a:pt x="1769745" y="1192219"/>
                </a:lnTo>
                <a:lnTo>
                  <a:pt x="942657" y="455553"/>
                </a:lnTo>
                <a:lnTo>
                  <a:pt x="116205" y="1192219"/>
                </a:lnTo>
                <a:lnTo>
                  <a:pt x="111125" y="1196345"/>
                </a:lnTo>
                <a:lnTo>
                  <a:pt x="105410" y="1200153"/>
                </a:lnTo>
                <a:lnTo>
                  <a:pt x="99695" y="1203010"/>
                </a:lnTo>
                <a:lnTo>
                  <a:pt x="93662" y="1205549"/>
                </a:lnTo>
                <a:lnTo>
                  <a:pt x="87630" y="1207136"/>
                </a:lnTo>
                <a:lnTo>
                  <a:pt x="80962" y="1208723"/>
                </a:lnTo>
                <a:lnTo>
                  <a:pt x="74930" y="1209358"/>
                </a:lnTo>
                <a:lnTo>
                  <a:pt x="68262" y="1209675"/>
                </a:lnTo>
                <a:lnTo>
                  <a:pt x="61277" y="1209358"/>
                </a:lnTo>
                <a:lnTo>
                  <a:pt x="55245" y="1208723"/>
                </a:lnTo>
                <a:lnTo>
                  <a:pt x="48577" y="1207136"/>
                </a:lnTo>
                <a:lnTo>
                  <a:pt x="42545" y="1205549"/>
                </a:lnTo>
                <a:lnTo>
                  <a:pt x="36195" y="1203010"/>
                </a:lnTo>
                <a:lnTo>
                  <a:pt x="30797" y="1200153"/>
                </a:lnTo>
                <a:lnTo>
                  <a:pt x="25082" y="1196345"/>
                </a:lnTo>
                <a:lnTo>
                  <a:pt x="20002" y="1192219"/>
                </a:lnTo>
                <a:lnTo>
                  <a:pt x="15240" y="1187775"/>
                </a:lnTo>
                <a:lnTo>
                  <a:pt x="11112" y="1182697"/>
                </a:lnTo>
                <a:lnTo>
                  <a:pt x="7937" y="1177619"/>
                </a:lnTo>
                <a:lnTo>
                  <a:pt x="5080" y="1171906"/>
                </a:lnTo>
                <a:lnTo>
                  <a:pt x="2540" y="1166510"/>
                </a:lnTo>
                <a:lnTo>
                  <a:pt x="1270" y="1160797"/>
                </a:lnTo>
                <a:lnTo>
                  <a:pt x="317" y="1155084"/>
                </a:lnTo>
                <a:lnTo>
                  <a:pt x="0" y="1149053"/>
                </a:lnTo>
                <a:lnTo>
                  <a:pt x="317" y="1143658"/>
                </a:lnTo>
                <a:lnTo>
                  <a:pt x="1270" y="1137627"/>
                </a:lnTo>
                <a:lnTo>
                  <a:pt x="2540" y="1131914"/>
                </a:lnTo>
                <a:lnTo>
                  <a:pt x="5080" y="1126201"/>
                </a:lnTo>
                <a:lnTo>
                  <a:pt x="7937" y="1121123"/>
                </a:lnTo>
                <a:lnTo>
                  <a:pt x="11112" y="1115727"/>
                </a:lnTo>
                <a:lnTo>
                  <a:pt x="15240" y="1110966"/>
                </a:lnTo>
                <a:lnTo>
                  <a:pt x="20002" y="1106523"/>
                </a:lnTo>
                <a:lnTo>
                  <a:pt x="942657" y="284162"/>
                </a:lnTo>
                <a:close/>
                <a:moveTo>
                  <a:pt x="1910075" y="217487"/>
                </a:moveTo>
                <a:lnTo>
                  <a:pt x="1929430" y="217487"/>
                </a:lnTo>
                <a:lnTo>
                  <a:pt x="1948785" y="218121"/>
                </a:lnTo>
                <a:lnTo>
                  <a:pt x="1968140" y="219388"/>
                </a:lnTo>
                <a:lnTo>
                  <a:pt x="1986860" y="220973"/>
                </a:lnTo>
                <a:lnTo>
                  <a:pt x="2005898" y="222874"/>
                </a:lnTo>
                <a:lnTo>
                  <a:pt x="2024301" y="225726"/>
                </a:lnTo>
                <a:lnTo>
                  <a:pt x="2043022" y="228578"/>
                </a:lnTo>
                <a:lnTo>
                  <a:pt x="2061425" y="231747"/>
                </a:lnTo>
                <a:lnTo>
                  <a:pt x="2079193" y="235550"/>
                </a:lnTo>
                <a:lnTo>
                  <a:pt x="2097279" y="239669"/>
                </a:lnTo>
                <a:lnTo>
                  <a:pt x="2114413" y="243789"/>
                </a:lnTo>
                <a:lnTo>
                  <a:pt x="2131865" y="248542"/>
                </a:lnTo>
                <a:lnTo>
                  <a:pt x="2148364" y="252979"/>
                </a:lnTo>
                <a:lnTo>
                  <a:pt x="2164546" y="258049"/>
                </a:lnTo>
                <a:lnTo>
                  <a:pt x="2181046" y="263119"/>
                </a:lnTo>
                <a:lnTo>
                  <a:pt x="2196593" y="268189"/>
                </a:lnTo>
                <a:lnTo>
                  <a:pt x="2211506" y="273893"/>
                </a:lnTo>
                <a:lnTo>
                  <a:pt x="2226419" y="278963"/>
                </a:lnTo>
                <a:lnTo>
                  <a:pt x="2240697" y="284667"/>
                </a:lnTo>
                <a:lnTo>
                  <a:pt x="2267668" y="295758"/>
                </a:lnTo>
                <a:lnTo>
                  <a:pt x="2292734" y="306216"/>
                </a:lnTo>
                <a:lnTo>
                  <a:pt x="2315579" y="316673"/>
                </a:lnTo>
                <a:lnTo>
                  <a:pt x="2335886" y="326496"/>
                </a:lnTo>
                <a:lnTo>
                  <a:pt x="2353338" y="335686"/>
                </a:lnTo>
                <a:lnTo>
                  <a:pt x="2368251" y="343608"/>
                </a:lnTo>
                <a:lnTo>
                  <a:pt x="2379991" y="349946"/>
                </a:lnTo>
                <a:lnTo>
                  <a:pt x="2388557" y="355016"/>
                </a:lnTo>
                <a:lnTo>
                  <a:pt x="2395538" y="359136"/>
                </a:lnTo>
                <a:lnTo>
                  <a:pt x="2386971" y="360403"/>
                </a:lnTo>
                <a:lnTo>
                  <a:pt x="2378721" y="361988"/>
                </a:lnTo>
                <a:lnTo>
                  <a:pt x="2370154" y="363572"/>
                </a:lnTo>
                <a:lnTo>
                  <a:pt x="2361587" y="365791"/>
                </a:lnTo>
                <a:lnTo>
                  <a:pt x="2353020" y="368009"/>
                </a:lnTo>
                <a:lnTo>
                  <a:pt x="2345088" y="370544"/>
                </a:lnTo>
                <a:lnTo>
                  <a:pt x="2336521" y="373079"/>
                </a:lnTo>
                <a:lnTo>
                  <a:pt x="2328271" y="375614"/>
                </a:lnTo>
                <a:lnTo>
                  <a:pt x="2320656" y="379100"/>
                </a:lnTo>
                <a:lnTo>
                  <a:pt x="2312406" y="382269"/>
                </a:lnTo>
                <a:lnTo>
                  <a:pt x="2304157" y="385755"/>
                </a:lnTo>
                <a:lnTo>
                  <a:pt x="2296541" y="389557"/>
                </a:lnTo>
                <a:lnTo>
                  <a:pt x="2280677" y="397162"/>
                </a:lnTo>
                <a:lnTo>
                  <a:pt x="2265446" y="405718"/>
                </a:lnTo>
                <a:lnTo>
                  <a:pt x="2250533" y="415225"/>
                </a:lnTo>
                <a:lnTo>
                  <a:pt x="2235303" y="425049"/>
                </a:lnTo>
                <a:lnTo>
                  <a:pt x="2220708" y="435189"/>
                </a:lnTo>
                <a:lnTo>
                  <a:pt x="2206429" y="446280"/>
                </a:lnTo>
                <a:lnTo>
                  <a:pt x="2192468" y="457688"/>
                </a:lnTo>
                <a:lnTo>
                  <a:pt x="2178825" y="469730"/>
                </a:lnTo>
                <a:lnTo>
                  <a:pt x="2164863" y="482088"/>
                </a:lnTo>
                <a:lnTo>
                  <a:pt x="2151854" y="495081"/>
                </a:lnTo>
                <a:lnTo>
                  <a:pt x="2138845" y="508390"/>
                </a:lnTo>
                <a:lnTo>
                  <a:pt x="2126153" y="521699"/>
                </a:lnTo>
                <a:lnTo>
                  <a:pt x="2113779" y="535325"/>
                </a:lnTo>
                <a:lnTo>
                  <a:pt x="2101721" y="549268"/>
                </a:lnTo>
                <a:lnTo>
                  <a:pt x="2089664" y="563528"/>
                </a:lnTo>
                <a:lnTo>
                  <a:pt x="2078242" y="578105"/>
                </a:lnTo>
                <a:lnTo>
                  <a:pt x="2066819" y="592682"/>
                </a:lnTo>
                <a:lnTo>
                  <a:pt x="2055714" y="607259"/>
                </a:lnTo>
                <a:lnTo>
                  <a:pt x="2044926" y="621519"/>
                </a:lnTo>
                <a:lnTo>
                  <a:pt x="2034455" y="636413"/>
                </a:lnTo>
                <a:lnTo>
                  <a:pt x="2024301" y="650989"/>
                </a:lnTo>
                <a:lnTo>
                  <a:pt x="2014782" y="665566"/>
                </a:lnTo>
                <a:lnTo>
                  <a:pt x="1995745" y="694403"/>
                </a:lnTo>
                <a:lnTo>
                  <a:pt x="1977976" y="722289"/>
                </a:lnTo>
                <a:lnTo>
                  <a:pt x="1972582" y="730845"/>
                </a:lnTo>
                <a:lnTo>
                  <a:pt x="1966553" y="739084"/>
                </a:lnTo>
                <a:lnTo>
                  <a:pt x="1960525" y="747006"/>
                </a:lnTo>
                <a:lnTo>
                  <a:pt x="1954179" y="755245"/>
                </a:lnTo>
                <a:lnTo>
                  <a:pt x="1947833" y="762534"/>
                </a:lnTo>
                <a:lnTo>
                  <a:pt x="1940852" y="770139"/>
                </a:lnTo>
                <a:lnTo>
                  <a:pt x="1933872" y="777111"/>
                </a:lnTo>
                <a:lnTo>
                  <a:pt x="1926257" y="784082"/>
                </a:lnTo>
                <a:lnTo>
                  <a:pt x="1918642" y="790737"/>
                </a:lnTo>
                <a:lnTo>
                  <a:pt x="1911027" y="797075"/>
                </a:lnTo>
                <a:lnTo>
                  <a:pt x="1902777" y="803412"/>
                </a:lnTo>
                <a:lnTo>
                  <a:pt x="1894527" y="809116"/>
                </a:lnTo>
                <a:lnTo>
                  <a:pt x="1886277" y="815137"/>
                </a:lnTo>
                <a:lnTo>
                  <a:pt x="1877710" y="820524"/>
                </a:lnTo>
                <a:lnTo>
                  <a:pt x="1868826" y="825911"/>
                </a:lnTo>
                <a:lnTo>
                  <a:pt x="1859625" y="830665"/>
                </a:lnTo>
                <a:lnTo>
                  <a:pt x="1850740" y="835735"/>
                </a:lnTo>
                <a:lnTo>
                  <a:pt x="1841539" y="839854"/>
                </a:lnTo>
                <a:lnTo>
                  <a:pt x="1832020" y="843974"/>
                </a:lnTo>
                <a:lnTo>
                  <a:pt x="1822501" y="848410"/>
                </a:lnTo>
                <a:lnTo>
                  <a:pt x="1812665" y="851896"/>
                </a:lnTo>
                <a:lnTo>
                  <a:pt x="1803146" y="855065"/>
                </a:lnTo>
                <a:lnTo>
                  <a:pt x="1793310" y="858551"/>
                </a:lnTo>
                <a:lnTo>
                  <a:pt x="1783473" y="861403"/>
                </a:lnTo>
                <a:lnTo>
                  <a:pt x="1773320" y="863938"/>
                </a:lnTo>
                <a:lnTo>
                  <a:pt x="1763166" y="866156"/>
                </a:lnTo>
                <a:lnTo>
                  <a:pt x="1753013" y="868374"/>
                </a:lnTo>
                <a:lnTo>
                  <a:pt x="1742542" y="870276"/>
                </a:lnTo>
                <a:lnTo>
                  <a:pt x="1732706" y="871860"/>
                </a:lnTo>
                <a:lnTo>
                  <a:pt x="1722235" y="873128"/>
                </a:lnTo>
                <a:lnTo>
                  <a:pt x="1711764" y="874078"/>
                </a:lnTo>
                <a:lnTo>
                  <a:pt x="1701611" y="874712"/>
                </a:lnTo>
                <a:lnTo>
                  <a:pt x="1548674" y="738450"/>
                </a:lnTo>
                <a:lnTo>
                  <a:pt x="1558510" y="722923"/>
                </a:lnTo>
                <a:lnTo>
                  <a:pt x="1568664" y="707079"/>
                </a:lnTo>
                <a:lnTo>
                  <a:pt x="1578500" y="691234"/>
                </a:lnTo>
                <a:lnTo>
                  <a:pt x="1589288" y="676024"/>
                </a:lnTo>
                <a:lnTo>
                  <a:pt x="1605470" y="653841"/>
                </a:lnTo>
                <a:lnTo>
                  <a:pt x="1622287" y="631976"/>
                </a:lnTo>
                <a:lnTo>
                  <a:pt x="1630854" y="621202"/>
                </a:lnTo>
                <a:lnTo>
                  <a:pt x="1639738" y="610745"/>
                </a:lnTo>
                <a:lnTo>
                  <a:pt x="1648305" y="600604"/>
                </a:lnTo>
                <a:lnTo>
                  <a:pt x="1657507" y="590147"/>
                </a:lnTo>
                <a:lnTo>
                  <a:pt x="1667026" y="580007"/>
                </a:lnTo>
                <a:lnTo>
                  <a:pt x="1676545" y="569866"/>
                </a:lnTo>
                <a:lnTo>
                  <a:pt x="1686063" y="560043"/>
                </a:lnTo>
                <a:lnTo>
                  <a:pt x="1695582" y="550219"/>
                </a:lnTo>
                <a:lnTo>
                  <a:pt x="1705418" y="540396"/>
                </a:lnTo>
                <a:lnTo>
                  <a:pt x="1715572" y="531523"/>
                </a:lnTo>
                <a:lnTo>
                  <a:pt x="1726043" y="522016"/>
                </a:lnTo>
                <a:lnTo>
                  <a:pt x="1736514" y="513143"/>
                </a:lnTo>
                <a:lnTo>
                  <a:pt x="1746984" y="503954"/>
                </a:lnTo>
                <a:lnTo>
                  <a:pt x="1757772" y="495714"/>
                </a:lnTo>
                <a:lnTo>
                  <a:pt x="1768878" y="487158"/>
                </a:lnTo>
                <a:lnTo>
                  <a:pt x="1779983" y="478919"/>
                </a:lnTo>
                <a:lnTo>
                  <a:pt x="1791089" y="470680"/>
                </a:lnTo>
                <a:lnTo>
                  <a:pt x="1802194" y="463075"/>
                </a:lnTo>
                <a:lnTo>
                  <a:pt x="1813934" y="455470"/>
                </a:lnTo>
                <a:lnTo>
                  <a:pt x="1825674" y="448498"/>
                </a:lnTo>
                <a:lnTo>
                  <a:pt x="1838048" y="441210"/>
                </a:lnTo>
                <a:lnTo>
                  <a:pt x="1850106" y="434238"/>
                </a:lnTo>
                <a:lnTo>
                  <a:pt x="1862163" y="427901"/>
                </a:lnTo>
                <a:lnTo>
                  <a:pt x="1874537" y="421563"/>
                </a:lnTo>
                <a:lnTo>
                  <a:pt x="1887229" y="415859"/>
                </a:lnTo>
                <a:lnTo>
                  <a:pt x="1899921" y="409838"/>
                </a:lnTo>
                <a:lnTo>
                  <a:pt x="1912613" y="404451"/>
                </a:lnTo>
                <a:lnTo>
                  <a:pt x="1925622" y="399381"/>
                </a:lnTo>
                <a:lnTo>
                  <a:pt x="1938631" y="394627"/>
                </a:lnTo>
                <a:lnTo>
                  <a:pt x="1951958" y="390191"/>
                </a:lnTo>
                <a:lnTo>
                  <a:pt x="1965284" y="385755"/>
                </a:lnTo>
                <a:lnTo>
                  <a:pt x="1978928" y="382269"/>
                </a:lnTo>
                <a:lnTo>
                  <a:pt x="1992572" y="378783"/>
                </a:lnTo>
                <a:lnTo>
                  <a:pt x="2006215" y="375297"/>
                </a:lnTo>
                <a:lnTo>
                  <a:pt x="2019859" y="372445"/>
                </a:lnTo>
                <a:lnTo>
                  <a:pt x="2033820" y="369910"/>
                </a:lnTo>
                <a:lnTo>
                  <a:pt x="2047781" y="368009"/>
                </a:lnTo>
                <a:lnTo>
                  <a:pt x="2062059" y="366107"/>
                </a:lnTo>
                <a:lnTo>
                  <a:pt x="2076021" y="364206"/>
                </a:lnTo>
                <a:lnTo>
                  <a:pt x="2089981" y="362938"/>
                </a:lnTo>
                <a:lnTo>
                  <a:pt x="2104260" y="362305"/>
                </a:lnTo>
                <a:lnTo>
                  <a:pt x="2118538" y="361671"/>
                </a:lnTo>
                <a:lnTo>
                  <a:pt x="2132817" y="361354"/>
                </a:lnTo>
                <a:lnTo>
                  <a:pt x="2147095" y="361671"/>
                </a:lnTo>
                <a:lnTo>
                  <a:pt x="2133134" y="359770"/>
                </a:lnTo>
                <a:lnTo>
                  <a:pt x="2118538" y="358502"/>
                </a:lnTo>
                <a:lnTo>
                  <a:pt x="2104260" y="357235"/>
                </a:lnTo>
                <a:lnTo>
                  <a:pt x="2089981" y="356601"/>
                </a:lnTo>
                <a:lnTo>
                  <a:pt x="2075703" y="355967"/>
                </a:lnTo>
                <a:lnTo>
                  <a:pt x="2061425" y="355967"/>
                </a:lnTo>
                <a:lnTo>
                  <a:pt x="2046829" y="355967"/>
                </a:lnTo>
                <a:lnTo>
                  <a:pt x="2032234" y="356601"/>
                </a:lnTo>
                <a:lnTo>
                  <a:pt x="2017955" y="357552"/>
                </a:lnTo>
                <a:lnTo>
                  <a:pt x="2003677" y="358819"/>
                </a:lnTo>
                <a:lnTo>
                  <a:pt x="1989081" y="360403"/>
                </a:lnTo>
                <a:lnTo>
                  <a:pt x="1974803" y="362305"/>
                </a:lnTo>
                <a:lnTo>
                  <a:pt x="1960525" y="364523"/>
                </a:lnTo>
                <a:lnTo>
                  <a:pt x="1946246" y="367375"/>
                </a:lnTo>
                <a:lnTo>
                  <a:pt x="1931968" y="370227"/>
                </a:lnTo>
                <a:lnTo>
                  <a:pt x="1917373" y="373713"/>
                </a:lnTo>
                <a:lnTo>
                  <a:pt x="1903411" y="377515"/>
                </a:lnTo>
                <a:lnTo>
                  <a:pt x="1889450" y="381318"/>
                </a:lnTo>
                <a:lnTo>
                  <a:pt x="1875489" y="385755"/>
                </a:lnTo>
                <a:lnTo>
                  <a:pt x="1861528" y="390508"/>
                </a:lnTo>
                <a:lnTo>
                  <a:pt x="1847567" y="395578"/>
                </a:lnTo>
                <a:lnTo>
                  <a:pt x="1833924" y="400965"/>
                </a:lnTo>
                <a:lnTo>
                  <a:pt x="1820280" y="406669"/>
                </a:lnTo>
                <a:lnTo>
                  <a:pt x="1806953" y="412690"/>
                </a:lnTo>
                <a:lnTo>
                  <a:pt x="1793627" y="418711"/>
                </a:lnTo>
                <a:lnTo>
                  <a:pt x="1780618" y="425366"/>
                </a:lnTo>
                <a:lnTo>
                  <a:pt x="1766974" y="432020"/>
                </a:lnTo>
                <a:lnTo>
                  <a:pt x="1754282" y="438992"/>
                </a:lnTo>
                <a:lnTo>
                  <a:pt x="1741273" y="446280"/>
                </a:lnTo>
                <a:lnTo>
                  <a:pt x="1728898" y="453885"/>
                </a:lnTo>
                <a:lnTo>
                  <a:pt x="1716207" y="461808"/>
                </a:lnTo>
                <a:lnTo>
                  <a:pt x="1703832" y="469730"/>
                </a:lnTo>
                <a:lnTo>
                  <a:pt x="1691775" y="478286"/>
                </a:lnTo>
                <a:lnTo>
                  <a:pt x="1679717" y="486842"/>
                </a:lnTo>
                <a:lnTo>
                  <a:pt x="1667660" y="495398"/>
                </a:lnTo>
                <a:lnTo>
                  <a:pt x="1655920" y="504270"/>
                </a:lnTo>
                <a:lnTo>
                  <a:pt x="1644180" y="513460"/>
                </a:lnTo>
                <a:lnTo>
                  <a:pt x="1632758" y="522967"/>
                </a:lnTo>
                <a:lnTo>
                  <a:pt x="1621335" y="532473"/>
                </a:lnTo>
                <a:lnTo>
                  <a:pt x="1610230" y="542297"/>
                </a:lnTo>
                <a:lnTo>
                  <a:pt x="1599124" y="551804"/>
                </a:lnTo>
                <a:lnTo>
                  <a:pt x="1588336" y="561944"/>
                </a:lnTo>
                <a:lnTo>
                  <a:pt x="1577548" y="572084"/>
                </a:lnTo>
                <a:lnTo>
                  <a:pt x="1566760" y="582542"/>
                </a:lnTo>
                <a:lnTo>
                  <a:pt x="1556606" y="592999"/>
                </a:lnTo>
                <a:lnTo>
                  <a:pt x="1546136" y="603773"/>
                </a:lnTo>
                <a:lnTo>
                  <a:pt x="1535982" y="614547"/>
                </a:lnTo>
                <a:lnTo>
                  <a:pt x="1526146" y="625638"/>
                </a:lnTo>
                <a:lnTo>
                  <a:pt x="1514406" y="638631"/>
                </a:lnTo>
                <a:lnTo>
                  <a:pt x="1503301" y="651623"/>
                </a:lnTo>
                <a:lnTo>
                  <a:pt x="1492195" y="664932"/>
                </a:lnTo>
                <a:lnTo>
                  <a:pt x="1481407" y="678559"/>
                </a:lnTo>
                <a:lnTo>
                  <a:pt x="1406525" y="612012"/>
                </a:lnTo>
                <a:lnTo>
                  <a:pt x="1407160" y="604407"/>
                </a:lnTo>
                <a:lnTo>
                  <a:pt x="1408112" y="596802"/>
                </a:lnTo>
                <a:lnTo>
                  <a:pt x="1409381" y="589196"/>
                </a:lnTo>
                <a:lnTo>
                  <a:pt x="1410967" y="581274"/>
                </a:lnTo>
                <a:lnTo>
                  <a:pt x="1412554" y="573352"/>
                </a:lnTo>
                <a:lnTo>
                  <a:pt x="1415092" y="565430"/>
                </a:lnTo>
                <a:lnTo>
                  <a:pt x="1417313" y="557191"/>
                </a:lnTo>
                <a:lnTo>
                  <a:pt x="1420169" y="548952"/>
                </a:lnTo>
                <a:lnTo>
                  <a:pt x="1423025" y="540396"/>
                </a:lnTo>
                <a:lnTo>
                  <a:pt x="1426198" y="532157"/>
                </a:lnTo>
                <a:lnTo>
                  <a:pt x="1430322" y="523601"/>
                </a:lnTo>
                <a:lnTo>
                  <a:pt x="1434130" y="514728"/>
                </a:lnTo>
                <a:lnTo>
                  <a:pt x="1438572" y="505855"/>
                </a:lnTo>
                <a:lnTo>
                  <a:pt x="1443332" y="497299"/>
                </a:lnTo>
                <a:lnTo>
                  <a:pt x="1448408" y="488109"/>
                </a:lnTo>
                <a:lnTo>
                  <a:pt x="1453802" y="478919"/>
                </a:lnTo>
                <a:lnTo>
                  <a:pt x="1461100" y="467195"/>
                </a:lnTo>
                <a:lnTo>
                  <a:pt x="1469033" y="455787"/>
                </a:lnTo>
                <a:lnTo>
                  <a:pt x="1476648" y="444696"/>
                </a:lnTo>
                <a:lnTo>
                  <a:pt x="1484263" y="433921"/>
                </a:lnTo>
                <a:lnTo>
                  <a:pt x="1492195" y="423464"/>
                </a:lnTo>
                <a:lnTo>
                  <a:pt x="1500128" y="413641"/>
                </a:lnTo>
                <a:lnTo>
                  <a:pt x="1508060" y="403817"/>
                </a:lnTo>
                <a:lnTo>
                  <a:pt x="1516310" y="393994"/>
                </a:lnTo>
                <a:lnTo>
                  <a:pt x="1524877" y="384804"/>
                </a:lnTo>
                <a:lnTo>
                  <a:pt x="1533127" y="375614"/>
                </a:lnTo>
                <a:lnTo>
                  <a:pt x="1541376" y="367375"/>
                </a:lnTo>
                <a:lnTo>
                  <a:pt x="1549943" y="358819"/>
                </a:lnTo>
                <a:lnTo>
                  <a:pt x="1558828" y="350580"/>
                </a:lnTo>
                <a:lnTo>
                  <a:pt x="1567077" y="342975"/>
                </a:lnTo>
                <a:lnTo>
                  <a:pt x="1575962" y="335369"/>
                </a:lnTo>
                <a:lnTo>
                  <a:pt x="1584846" y="328081"/>
                </a:lnTo>
                <a:lnTo>
                  <a:pt x="1594047" y="321109"/>
                </a:lnTo>
                <a:lnTo>
                  <a:pt x="1602932" y="314455"/>
                </a:lnTo>
                <a:lnTo>
                  <a:pt x="1611816" y="308117"/>
                </a:lnTo>
                <a:lnTo>
                  <a:pt x="1621018" y="301779"/>
                </a:lnTo>
                <a:lnTo>
                  <a:pt x="1630219" y="296075"/>
                </a:lnTo>
                <a:lnTo>
                  <a:pt x="1639421" y="290054"/>
                </a:lnTo>
                <a:lnTo>
                  <a:pt x="1648622" y="284667"/>
                </a:lnTo>
                <a:lnTo>
                  <a:pt x="1657824" y="279280"/>
                </a:lnTo>
                <a:lnTo>
                  <a:pt x="1667343" y="274527"/>
                </a:lnTo>
                <a:lnTo>
                  <a:pt x="1676862" y="269457"/>
                </a:lnTo>
                <a:lnTo>
                  <a:pt x="1686381" y="265337"/>
                </a:lnTo>
                <a:lnTo>
                  <a:pt x="1695582" y="261218"/>
                </a:lnTo>
                <a:lnTo>
                  <a:pt x="1705101" y="256781"/>
                </a:lnTo>
                <a:lnTo>
                  <a:pt x="1714937" y="252979"/>
                </a:lnTo>
                <a:lnTo>
                  <a:pt x="1724456" y="249493"/>
                </a:lnTo>
                <a:lnTo>
                  <a:pt x="1734292" y="246007"/>
                </a:lnTo>
                <a:lnTo>
                  <a:pt x="1743494" y="242838"/>
                </a:lnTo>
                <a:lnTo>
                  <a:pt x="1753330" y="239986"/>
                </a:lnTo>
                <a:lnTo>
                  <a:pt x="1763166" y="237134"/>
                </a:lnTo>
                <a:lnTo>
                  <a:pt x="1773003" y="234599"/>
                </a:lnTo>
                <a:lnTo>
                  <a:pt x="1792675" y="230163"/>
                </a:lnTo>
                <a:lnTo>
                  <a:pt x="1812030" y="226360"/>
                </a:lnTo>
                <a:lnTo>
                  <a:pt x="1831702" y="222874"/>
                </a:lnTo>
                <a:lnTo>
                  <a:pt x="1851375" y="220656"/>
                </a:lnTo>
                <a:lnTo>
                  <a:pt x="1870730" y="219072"/>
                </a:lnTo>
                <a:lnTo>
                  <a:pt x="1890402" y="217804"/>
                </a:lnTo>
                <a:lnTo>
                  <a:pt x="1910075" y="217487"/>
                </a:lnTo>
                <a:close/>
                <a:moveTo>
                  <a:pt x="1112837" y="0"/>
                </a:moveTo>
                <a:lnTo>
                  <a:pt x="1116656" y="634"/>
                </a:lnTo>
                <a:lnTo>
                  <a:pt x="1128112" y="2854"/>
                </a:lnTo>
                <a:lnTo>
                  <a:pt x="1146570" y="6660"/>
                </a:lnTo>
                <a:lnTo>
                  <a:pt x="1157708" y="9197"/>
                </a:lnTo>
                <a:lnTo>
                  <a:pt x="1170119" y="12369"/>
                </a:lnTo>
                <a:lnTo>
                  <a:pt x="1183485" y="16175"/>
                </a:lnTo>
                <a:lnTo>
                  <a:pt x="1198124" y="20298"/>
                </a:lnTo>
                <a:lnTo>
                  <a:pt x="1213399" y="25372"/>
                </a:lnTo>
                <a:lnTo>
                  <a:pt x="1229629" y="30763"/>
                </a:lnTo>
                <a:lnTo>
                  <a:pt x="1246495" y="37106"/>
                </a:lnTo>
                <a:lnTo>
                  <a:pt x="1263998" y="43767"/>
                </a:lnTo>
                <a:lnTo>
                  <a:pt x="1281501" y="51378"/>
                </a:lnTo>
                <a:lnTo>
                  <a:pt x="1299640" y="59307"/>
                </a:lnTo>
                <a:lnTo>
                  <a:pt x="1317780" y="68504"/>
                </a:lnTo>
                <a:lnTo>
                  <a:pt x="1336237" y="78653"/>
                </a:lnTo>
                <a:lnTo>
                  <a:pt x="1345148" y="84045"/>
                </a:lnTo>
                <a:lnTo>
                  <a:pt x="1354058" y="89436"/>
                </a:lnTo>
                <a:lnTo>
                  <a:pt x="1363287" y="95462"/>
                </a:lnTo>
                <a:lnTo>
                  <a:pt x="1372198" y="101171"/>
                </a:lnTo>
                <a:lnTo>
                  <a:pt x="1381108" y="107514"/>
                </a:lnTo>
                <a:lnTo>
                  <a:pt x="1389701" y="113540"/>
                </a:lnTo>
                <a:lnTo>
                  <a:pt x="1398293" y="120517"/>
                </a:lnTo>
                <a:lnTo>
                  <a:pt x="1406886" y="127177"/>
                </a:lnTo>
                <a:lnTo>
                  <a:pt x="1415160" y="134471"/>
                </a:lnTo>
                <a:lnTo>
                  <a:pt x="1423116" y="141449"/>
                </a:lnTo>
                <a:lnTo>
                  <a:pt x="1431390" y="149377"/>
                </a:lnTo>
                <a:lnTo>
                  <a:pt x="1439346" y="157306"/>
                </a:lnTo>
                <a:lnTo>
                  <a:pt x="1446665" y="165552"/>
                </a:lnTo>
                <a:lnTo>
                  <a:pt x="1454303" y="173798"/>
                </a:lnTo>
                <a:lnTo>
                  <a:pt x="1461304" y="182361"/>
                </a:lnTo>
                <a:lnTo>
                  <a:pt x="1468305" y="191241"/>
                </a:lnTo>
                <a:lnTo>
                  <a:pt x="1474988" y="200756"/>
                </a:lnTo>
                <a:lnTo>
                  <a:pt x="1481034" y="209953"/>
                </a:lnTo>
                <a:lnTo>
                  <a:pt x="1487399" y="219785"/>
                </a:lnTo>
                <a:lnTo>
                  <a:pt x="1492809" y="229616"/>
                </a:lnTo>
                <a:lnTo>
                  <a:pt x="1498537" y="240082"/>
                </a:lnTo>
                <a:lnTo>
                  <a:pt x="1503311" y="250865"/>
                </a:lnTo>
                <a:lnTo>
                  <a:pt x="1508084" y="261648"/>
                </a:lnTo>
                <a:lnTo>
                  <a:pt x="1512540" y="273066"/>
                </a:lnTo>
                <a:lnTo>
                  <a:pt x="1516358" y="284483"/>
                </a:lnTo>
                <a:lnTo>
                  <a:pt x="1519859" y="296218"/>
                </a:lnTo>
                <a:lnTo>
                  <a:pt x="1523041" y="308269"/>
                </a:lnTo>
                <a:lnTo>
                  <a:pt x="1525587" y="320955"/>
                </a:lnTo>
                <a:lnTo>
                  <a:pt x="1512540" y="333641"/>
                </a:lnTo>
                <a:lnTo>
                  <a:pt x="1499492" y="346645"/>
                </a:lnTo>
                <a:lnTo>
                  <a:pt x="1486763" y="360599"/>
                </a:lnTo>
                <a:lnTo>
                  <a:pt x="1474351" y="374554"/>
                </a:lnTo>
                <a:lnTo>
                  <a:pt x="1462259" y="389777"/>
                </a:lnTo>
                <a:lnTo>
                  <a:pt x="1450484" y="405000"/>
                </a:lnTo>
                <a:lnTo>
                  <a:pt x="1439027" y="420540"/>
                </a:lnTo>
                <a:lnTo>
                  <a:pt x="1427889" y="437032"/>
                </a:lnTo>
                <a:lnTo>
                  <a:pt x="1426616" y="424346"/>
                </a:lnTo>
                <a:lnTo>
                  <a:pt x="1424389" y="411343"/>
                </a:lnTo>
                <a:lnTo>
                  <a:pt x="1422479" y="398340"/>
                </a:lnTo>
                <a:lnTo>
                  <a:pt x="1420252" y="385654"/>
                </a:lnTo>
                <a:lnTo>
                  <a:pt x="1417706" y="373285"/>
                </a:lnTo>
                <a:lnTo>
                  <a:pt x="1414842" y="360599"/>
                </a:lnTo>
                <a:lnTo>
                  <a:pt x="1411341" y="348230"/>
                </a:lnTo>
                <a:lnTo>
                  <a:pt x="1408159" y="335544"/>
                </a:lnTo>
                <a:lnTo>
                  <a:pt x="1402112" y="317467"/>
                </a:lnTo>
                <a:lnTo>
                  <a:pt x="1396065" y="299706"/>
                </a:lnTo>
                <a:lnTo>
                  <a:pt x="1388746" y="281946"/>
                </a:lnTo>
                <a:lnTo>
                  <a:pt x="1384927" y="273700"/>
                </a:lnTo>
                <a:lnTo>
                  <a:pt x="1381108" y="265137"/>
                </a:lnTo>
                <a:lnTo>
                  <a:pt x="1376653" y="256574"/>
                </a:lnTo>
                <a:lnTo>
                  <a:pt x="1372516" y="248328"/>
                </a:lnTo>
                <a:lnTo>
                  <a:pt x="1368061" y="240082"/>
                </a:lnTo>
                <a:lnTo>
                  <a:pt x="1363287" y="231836"/>
                </a:lnTo>
                <a:lnTo>
                  <a:pt x="1358514" y="223591"/>
                </a:lnTo>
                <a:lnTo>
                  <a:pt x="1353104" y="215979"/>
                </a:lnTo>
                <a:lnTo>
                  <a:pt x="1348012" y="208050"/>
                </a:lnTo>
                <a:lnTo>
                  <a:pt x="1342284" y="200121"/>
                </a:lnTo>
                <a:lnTo>
                  <a:pt x="1336874" y="192827"/>
                </a:lnTo>
                <a:lnTo>
                  <a:pt x="1330827" y="185215"/>
                </a:lnTo>
                <a:lnTo>
                  <a:pt x="1325099" y="178238"/>
                </a:lnTo>
                <a:lnTo>
                  <a:pt x="1319053" y="171261"/>
                </a:lnTo>
                <a:lnTo>
                  <a:pt x="1312688" y="164284"/>
                </a:lnTo>
                <a:lnTo>
                  <a:pt x="1306323" y="157623"/>
                </a:lnTo>
                <a:lnTo>
                  <a:pt x="1299640" y="150963"/>
                </a:lnTo>
                <a:lnTo>
                  <a:pt x="1292957" y="144620"/>
                </a:lnTo>
                <a:lnTo>
                  <a:pt x="1286274" y="138277"/>
                </a:lnTo>
                <a:lnTo>
                  <a:pt x="1278955" y="132251"/>
                </a:lnTo>
                <a:lnTo>
                  <a:pt x="1271636" y="126225"/>
                </a:lnTo>
                <a:lnTo>
                  <a:pt x="1264635" y="120834"/>
                </a:lnTo>
                <a:lnTo>
                  <a:pt x="1257315" y="115125"/>
                </a:lnTo>
                <a:lnTo>
                  <a:pt x="1249996" y="110051"/>
                </a:lnTo>
                <a:lnTo>
                  <a:pt x="1242040" y="104659"/>
                </a:lnTo>
                <a:lnTo>
                  <a:pt x="1234402" y="99902"/>
                </a:lnTo>
                <a:lnTo>
                  <a:pt x="1241403" y="105611"/>
                </a:lnTo>
                <a:lnTo>
                  <a:pt x="1248086" y="111637"/>
                </a:lnTo>
                <a:lnTo>
                  <a:pt x="1255088" y="117663"/>
                </a:lnTo>
                <a:lnTo>
                  <a:pt x="1262089" y="124006"/>
                </a:lnTo>
                <a:lnTo>
                  <a:pt x="1268135" y="130666"/>
                </a:lnTo>
                <a:lnTo>
                  <a:pt x="1274818" y="137009"/>
                </a:lnTo>
                <a:lnTo>
                  <a:pt x="1280546" y="143986"/>
                </a:lnTo>
                <a:lnTo>
                  <a:pt x="1286911" y="150646"/>
                </a:lnTo>
                <a:lnTo>
                  <a:pt x="1292321" y="157623"/>
                </a:lnTo>
                <a:lnTo>
                  <a:pt x="1298367" y="164601"/>
                </a:lnTo>
                <a:lnTo>
                  <a:pt x="1303459" y="171895"/>
                </a:lnTo>
                <a:lnTo>
                  <a:pt x="1308869" y="179190"/>
                </a:lnTo>
                <a:lnTo>
                  <a:pt x="1313961" y="186484"/>
                </a:lnTo>
                <a:lnTo>
                  <a:pt x="1318734" y="194095"/>
                </a:lnTo>
                <a:lnTo>
                  <a:pt x="1323508" y="202024"/>
                </a:lnTo>
                <a:lnTo>
                  <a:pt x="1327963" y="209636"/>
                </a:lnTo>
                <a:lnTo>
                  <a:pt x="1332418" y="217565"/>
                </a:lnTo>
                <a:lnTo>
                  <a:pt x="1336237" y="225493"/>
                </a:lnTo>
                <a:lnTo>
                  <a:pt x="1340056" y="233422"/>
                </a:lnTo>
                <a:lnTo>
                  <a:pt x="1344193" y="241668"/>
                </a:lnTo>
                <a:lnTo>
                  <a:pt x="1347376" y="249914"/>
                </a:lnTo>
                <a:lnTo>
                  <a:pt x="1350558" y="257843"/>
                </a:lnTo>
                <a:lnTo>
                  <a:pt x="1356923" y="274969"/>
                </a:lnTo>
                <a:lnTo>
                  <a:pt x="1362333" y="291778"/>
                </a:lnTo>
                <a:lnTo>
                  <a:pt x="1366788" y="308904"/>
                </a:lnTo>
                <a:lnTo>
                  <a:pt x="1370925" y="326030"/>
                </a:lnTo>
                <a:lnTo>
                  <a:pt x="1374107" y="343790"/>
                </a:lnTo>
                <a:lnTo>
                  <a:pt x="1376653" y="360916"/>
                </a:lnTo>
                <a:lnTo>
                  <a:pt x="1378562" y="378677"/>
                </a:lnTo>
                <a:lnTo>
                  <a:pt x="1380472" y="396120"/>
                </a:lnTo>
                <a:lnTo>
                  <a:pt x="1381108" y="413880"/>
                </a:lnTo>
                <a:lnTo>
                  <a:pt x="1381427" y="431641"/>
                </a:lnTo>
                <a:lnTo>
                  <a:pt x="1381108" y="449401"/>
                </a:lnTo>
                <a:lnTo>
                  <a:pt x="1380472" y="466844"/>
                </a:lnTo>
                <a:lnTo>
                  <a:pt x="1378881" y="484605"/>
                </a:lnTo>
                <a:lnTo>
                  <a:pt x="1377290" y="502048"/>
                </a:lnTo>
                <a:lnTo>
                  <a:pt x="1375380" y="519491"/>
                </a:lnTo>
                <a:lnTo>
                  <a:pt x="1372516" y="536934"/>
                </a:lnTo>
                <a:lnTo>
                  <a:pt x="1369652" y="554378"/>
                </a:lnTo>
                <a:lnTo>
                  <a:pt x="1367106" y="564843"/>
                </a:lnTo>
                <a:lnTo>
                  <a:pt x="1364878" y="574675"/>
                </a:lnTo>
                <a:lnTo>
                  <a:pt x="1334646" y="547717"/>
                </a:lnTo>
                <a:lnTo>
                  <a:pt x="1168210" y="399609"/>
                </a:lnTo>
                <a:lnTo>
                  <a:pt x="1166618" y="387557"/>
                </a:lnTo>
                <a:lnTo>
                  <a:pt x="1166300" y="375188"/>
                </a:lnTo>
                <a:lnTo>
                  <a:pt x="1166618" y="369479"/>
                </a:lnTo>
                <a:lnTo>
                  <a:pt x="1166937" y="363136"/>
                </a:lnTo>
                <a:lnTo>
                  <a:pt x="1167573" y="357110"/>
                </a:lnTo>
                <a:lnTo>
                  <a:pt x="1168528" y="350767"/>
                </a:lnTo>
                <a:lnTo>
                  <a:pt x="1171074" y="330153"/>
                </a:lnTo>
                <a:lnTo>
                  <a:pt x="1173620" y="308269"/>
                </a:lnTo>
                <a:lnTo>
                  <a:pt x="1175847" y="285435"/>
                </a:lnTo>
                <a:lnTo>
                  <a:pt x="1177438" y="262283"/>
                </a:lnTo>
                <a:lnTo>
                  <a:pt x="1178393" y="238814"/>
                </a:lnTo>
                <a:lnTo>
                  <a:pt x="1178711" y="227079"/>
                </a:lnTo>
                <a:lnTo>
                  <a:pt x="1178711" y="215027"/>
                </a:lnTo>
                <a:lnTo>
                  <a:pt x="1178393" y="203293"/>
                </a:lnTo>
                <a:lnTo>
                  <a:pt x="1178075" y="191241"/>
                </a:lnTo>
                <a:lnTo>
                  <a:pt x="1177438" y="179507"/>
                </a:lnTo>
                <a:lnTo>
                  <a:pt x="1176484" y="167772"/>
                </a:lnTo>
                <a:lnTo>
                  <a:pt x="1175211" y="155720"/>
                </a:lnTo>
                <a:lnTo>
                  <a:pt x="1173938" y="144303"/>
                </a:lnTo>
                <a:lnTo>
                  <a:pt x="1172028" y="132568"/>
                </a:lnTo>
                <a:lnTo>
                  <a:pt x="1169801" y="121151"/>
                </a:lnTo>
                <a:lnTo>
                  <a:pt x="1167573" y="109734"/>
                </a:lnTo>
                <a:lnTo>
                  <a:pt x="1164391" y="98633"/>
                </a:lnTo>
                <a:lnTo>
                  <a:pt x="1161208" y="87533"/>
                </a:lnTo>
                <a:lnTo>
                  <a:pt x="1157708" y="76750"/>
                </a:lnTo>
                <a:lnTo>
                  <a:pt x="1153571" y="66284"/>
                </a:lnTo>
                <a:lnTo>
                  <a:pt x="1149115" y="55818"/>
                </a:lnTo>
                <a:lnTo>
                  <a:pt x="1144342" y="45670"/>
                </a:lnTo>
                <a:lnTo>
                  <a:pt x="1138932" y="35838"/>
                </a:lnTo>
                <a:lnTo>
                  <a:pt x="1133204" y="26641"/>
                </a:lnTo>
                <a:lnTo>
                  <a:pt x="1126839" y="17443"/>
                </a:lnTo>
                <a:lnTo>
                  <a:pt x="1119838" y="8563"/>
                </a:lnTo>
                <a:lnTo>
                  <a:pt x="1112837" y="0"/>
                </a:lnTo>
                <a:close/>
              </a:path>
            </a:pathLst>
          </a:custGeom>
          <a:solidFill>
            <a:srgbClr val="F4D35E"/>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2" name="图片 1" descr="LOGO01"/>
          <p:cNvPicPr>
            <a:picLocks noChangeAspect="1"/>
          </p:cNvPicPr>
          <p:nvPr/>
        </p:nvPicPr>
        <p:blipFill>
          <a:blip r:embed="rId5"/>
          <a:stretch>
            <a:fillRect/>
          </a:stretch>
        </p:blipFill>
        <p:spPr>
          <a:xfrm>
            <a:off x="6727190" y="163830"/>
            <a:ext cx="2188845" cy="41211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par>
                          <p:cTn id="15" fill="hold">
                            <p:stCondLst>
                              <p:cond delay="1500"/>
                            </p:stCondLst>
                            <p:childTnLst>
                              <p:par>
                                <p:cTn id="16" presetID="1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plus(in)">
                                      <p:cBhvr>
                                        <p:cTn id="18" dur="1000"/>
                                        <p:tgtEl>
                                          <p:spTgt spid="4"/>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2050"/>
                                        </p:tgtEl>
                                        <p:attrNameLst>
                                          <p:attrName>style.visibility</p:attrName>
                                        </p:attrNameLst>
                                      </p:cBhvr>
                                      <p:to>
                                        <p:strVal val="visible"/>
                                      </p:to>
                                    </p:set>
                                    <p:animEffect transition="in" filter="fade">
                                      <p:cBhvr>
                                        <p:cTn id="3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animBg="1"/>
      <p:bldP spid="8" grpId="0"/>
      <p:bldP spid="20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Freeform 3"/>
          <p:cNvSpPr/>
          <p:nvPr/>
        </p:nvSpPr>
        <p:spPr>
          <a:xfrm>
            <a:off x="2727705" y="1721866"/>
            <a:ext cx="998728" cy="506475"/>
          </a:xfrm>
          <a:custGeom>
            <a:avLst/>
            <a:gdLst>
              <a:gd name="connsiteX0" fmla="*/ 6350 w 998728"/>
              <a:gd name="connsiteY0" fmla="*/ 55752 h 506475"/>
              <a:gd name="connsiteX1" fmla="*/ 55752 w 998728"/>
              <a:gd name="connsiteY1" fmla="*/ 6350 h 506475"/>
              <a:gd name="connsiteX2" fmla="*/ 942975 w 998728"/>
              <a:gd name="connsiteY2" fmla="*/ 6350 h 506475"/>
              <a:gd name="connsiteX3" fmla="*/ 992378 w 998728"/>
              <a:gd name="connsiteY3" fmla="*/ 55752 h 506475"/>
              <a:gd name="connsiteX4" fmla="*/ 992378 w 998728"/>
              <a:gd name="connsiteY4" fmla="*/ 450722 h 506475"/>
              <a:gd name="connsiteX5" fmla="*/ 942975 w 998728"/>
              <a:gd name="connsiteY5" fmla="*/ 500125 h 506475"/>
              <a:gd name="connsiteX6" fmla="*/ 55752 w 998728"/>
              <a:gd name="connsiteY6" fmla="*/ 500125 h 506475"/>
              <a:gd name="connsiteX7" fmla="*/ 6350 w 998728"/>
              <a:gd name="connsiteY7" fmla="*/ 450722 h 506475"/>
              <a:gd name="connsiteX8" fmla="*/ 6350 w 998728"/>
              <a:gd name="connsiteY8" fmla="*/ 55752 h 50647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998728" h="506475">
                <a:moveTo>
                  <a:pt x="6350" y="55752"/>
                </a:moveTo>
                <a:cubicBezTo>
                  <a:pt x="6350" y="28447"/>
                  <a:pt x="28448" y="6350"/>
                  <a:pt x="55752" y="6350"/>
                </a:cubicBezTo>
                <a:lnTo>
                  <a:pt x="942975" y="6350"/>
                </a:lnTo>
                <a:cubicBezTo>
                  <a:pt x="970279" y="6350"/>
                  <a:pt x="992378" y="28447"/>
                  <a:pt x="992378" y="55752"/>
                </a:cubicBezTo>
                <a:lnTo>
                  <a:pt x="992378" y="450722"/>
                </a:lnTo>
                <a:cubicBezTo>
                  <a:pt x="992378" y="478027"/>
                  <a:pt x="970279" y="500125"/>
                  <a:pt x="942975" y="500125"/>
                </a:cubicBezTo>
                <a:lnTo>
                  <a:pt x="55752" y="500125"/>
                </a:lnTo>
                <a:cubicBezTo>
                  <a:pt x="28448" y="500125"/>
                  <a:pt x="6350" y="478027"/>
                  <a:pt x="6350" y="450722"/>
                </a:cubicBezTo>
                <a:lnTo>
                  <a:pt x="6350" y="55752"/>
                </a:lnTo>
              </a:path>
            </a:pathLst>
          </a:custGeom>
          <a:solidFill>
            <a:srgbClr val="000000">
              <a:alpha val="0"/>
            </a:srgbClr>
          </a:solidFill>
          <a:ln w="12700">
            <a:solidFill>
              <a:srgbClr val="ECCD5E">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3"/>
          <p:cNvSpPr/>
          <p:nvPr/>
        </p:nvSpPr>
        <p:spPr>
          <a:xfrm>
            <a:off x="3714241" y="1543303"/>
            <a:ext cx="407416" cy="438150"/>
          </a:xfrm>
          <a:custGeom>
            <a:avLst/>
            <a:gdLst>
              <a:gd name="connsiteX0" fmla="*/ 6350 w 407416"/>
              <a:gd name="connsiteY0" fmla="*/ 431800 h 438150"/>
              <a:gd name="connsiteX1" fmla="*/ 401066 w 407416"/>
              <a:gd name="connsiteY1" fmla="*/ 6350 h 438150"/>
            </a:gdLst>
            <a:ahLst/>
            <a:cxnLst>
              <a:cxn ang="0">
                <a:pos x="connsiteX0" y="connsiteY0"/>
              </a:cxn>
              <a:cxn ang="1">
                <a:pos x="connsiteX1" y="connsiteY1"/>
              </a:cxn>
            </a:cxnLst>
            <a:rect l="l" t="t" r="r" b="b"/>
            <a:pathLst>
              <a:path w="407416" h="438150">
                <a:moveTo>
                  <a:pt x="6350" y="431800"/>
                </a:moveTo>
                <a:lnTo>
                  <a:pt x="401066" y="6350"/>
                </a:lnTo>
              </a:path>
            </a:pathLst>
          </a:custGeom>
          <a:ln w="12700">
            <a:solidFill>
              <a:srgbClr val="477BA9">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0" name="Freeform 3"/>
          <p:cNvSpPr/>
          <p:nvPr/>
        </p:nvSpPr>
        <p:spPr>
          <a:xfrm>
            <a:off x="4108450" y="1296670"/>
            <a:ext cx="1000252" cy="506475"/>
          </a:xfrm>
          <a:custGeom>
            <a:avLst/>
            <a:gdLst>
              <a:gd name="connsiteX0" fmla="*/ 6350 w 1000252"/>
              <a:gd name="connsiteY0" fmla="*/ 55752 h 506475"/>
              <a:gd name="connsiteX1" fmla="*/ 55753 w 1000252"/>
              <a:gd name="connsiteY1" fmla="*/ 6350 h 506475"/>
              <a:gd name="connsiteX2" fmla="*/ 944498 w 1000252"/>
              <a:gd name="connsiteY2" fmla="*/ 6350 h 506475"/>
              <a:gd name="connsiteX3" fmla="*/ 993902 w 1000252"/>
              <a:gd name="connsiteY3" fmla="*/ 55752 h 506475"/>
              <a:gd name="connsiteX4" fmla="*/ 993902 w 1000252"/>
              <a:gd name="connsiteY4" fmla="*/ 450722 h 506475"/>
              <a:gd name="connsiteX5" fmla="*/ 944498 w 1000252"/>
              <a:gd name="connsiteY5" fmla="*/ 500125 h 506475"/>
              <a:gd name="connsiteX6" fmla="*/ 55753 w 1000252"/>
              <a:gd name="connsiteY6" fmla="*/ 500125 h 506475"/>
              <a:gd name="connsiteX7" fmla="*/ 6350 w 1000252"/>
              <a:gd name="connsiteY7" fmla="*/ 450722 h 506475"/>
              <a:gd name="connsiteX8" fmla="*/ 6350 w 1000252"/>
              <a:gd name="connsiteY8" fmla="*/ 55752 h 50647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000252" h="506475">
                <a:moveTo>
                  <a:pt x="6350" y="55752"/>
                </a:moveTo>
                <a:cubicBezTo>
                  <a:pt x="6350" y="28447"/>
                  <a:pt x="28447" y="6350"/>
                  <a:pt x="55753" y="6350"/>
                </a:cubicBezTo>
                <a:lnTo>
                  <a:pt x="944498" y="6350"/>
                </a:lnTo>
                <a:cubicBezTo>
                  <a:pt x="971803" y="6350"/>
                  <a:pt x="993902" y="28447"/>
                  <a:pt x="993902" y="55752"/>
                </a:cubicBezTo>
                <a:lnTo>
                  <a:pt x="993902" y="450722"/>
                </a:lnTo>
                <a:cubicBezTo>
                  <a:pt x="993902" y="478027"/>
                  <a:pt x="971803" y="500125"/>
                  <a:pt x="944498" y="500125"/>
                </a:cubicBezTo>
                <a:lnTo>
                  <a:pt x="55753" y="500125"/>
                </a:lnTo>
                <a:cubicBezTo>
                  <a:pt x="28447" y="500125"/>
                  <a:pt x="6350" y="478027"/>
                  <a:pt x="6350" y="450722"/>
                </a:cubicBezTo>
                <a:lnTo>
                  <a:pt x="6350" y="55752"/>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5095366" y="1259712"/>
            <a:ext cx="407416" cy="296290"/>
          </a:xfrm>
          <a:custGeom>
            <a:avLst/>
            <a:gdLst>
              <a:gd name="connsiteX0" fmla="*/ 6350 w 407416"/>
              <a:gd name="connsiteY0" fmla="*/ 289941 h 296290"/>
              <a:gd name="connsiteX1" fmla="*/ 401066 w 407416"/>
              <a:gd name="connsiteY1" fmla="*/ 6350 h 296290"/>
            </a:gdLst>
            <a:ahLst/>
            <a:cxnLst>
              <a:cxn ang="0">
                <a:pos x="connsiteX0" y="connsiteY0"/>
              </a:cxn>
              <a:cxn ang="1">
                <a:pos x="connsiteX1" y="connsiteY1"/>
              </a:cxn>
            </a:cxnLst>
            <a:rect l="l" t="t" r="r" b="b"/>
            <a:pathLst>
              <a:path w="407416" h="296290">
                <a:moveTo>
                  <a:pt x="6350" y="289941"/>
                </a:moveTo>
                <a:lnTo>
                  <a:pt x="401066" y="6350"/>
                </a:lnTo>
              </a:path>
            </a:pathLst>
          </a:custGeom>
          <a:ln w="12700">
            <a:solidFill>
              <a:srgbClr val="528CC1">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Freeform 3"/>
          <p:cNvSpPr/>
          <p:nvPr/>
        </p:nvSpPr>
        <p:spPr>
          <a:xfrm>
            <a:off x="5490717" y="1013206"/>
            <a:ext cx="998728" cy="506475"/>
          </a:xfrm>
          <a:custGeom>
            <a:avLst/>
            <a:gdLst>
              <a:gd name="connsiteX0" fmla="*/ 6350 w 998728"/>
              <a:gd name="connsiteY0" fmla="*/ 55752 h 506475"/>
              <a:gd name="connsiteX1" fmla="*/ 55753 w 998728"/>
              <a:gd name="connsiteY1" fmla="*/ 6350 h 506475"/>
              <a:gd name="connsiteX2" fmla="*/ 942975 w 998728"/>
              <a:gd name="connsiteY2" fmla="*/ 6350 h 506475"/>
              <a:gd name="connsiteX3" fmla="*/ 992378 w 998728"/>
              <a:gd name="connsiteY3" fmla="*/ 55752 h 506475"/>
              <a:gd name="connsiteX4" fmla="*/ 992378 w 998728"/>
              <a:gd name="connsiteY4" fmla="*/ 450722 h 506475"/>
              <a:gd name="connsiteX5" fmla="*/ 942975 w 998728"/>
              <a:gd name="connsiteY5" fmla="*/ 500125 h 506475"/>
              <a:gd name="connsiteX6" fmla="*/ 55753 w 998728"/>
              <a:gd name="connsiteY6" fmla="*/ 500125 h 506475"/>
              <a:gd name="connsiteX7" fmla="*/ 6350 w 998728"/>
              <a:gd name="connsiteY7" fmla="*/ 450722 h 506475"/>
              <a:gd name="connsiteX8" fmla="*/ 6350 w 998728"/>
              <a:gd name="connsiteY8" fmla="*/ 55752 h 50647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998728" h="506475">
                <a:moveTo>
                  <a:pt x="6350" y="55752"/>
                </a:moveTo>
                <a:cubicBezTo>
                  <a:pt x="6350" y="28447"/>
                  <a:pt x="28447" y="6350"/>
                  <a:pt x="55753" y="6350"/>
                </a:cubicBezTo>
                <a:lnTo>
                  <a:pt x="942975" y="6350"/>
                </a:lnTo>
                <a:cubicBezTo>
                  <a:pt x="970279" y="6350"/>
                  <a:pt x="992378" y="28447"/>
                  <a:pt x="992378" y="55752"/>
                </a:cubicBezTo>
                <a:lnTo>
                  <a:pt x="992378" y="450722"/>
                </a:lnTo>
                <a:cubicBezTo>
                  <a:pt x="992378" y="478027"/>
                  <a:pt x="970279" y="500125"/>
                  <a:pt x="942975" y="500125"/>
                </a:cubicBezTo>
                <a:lnTo>
                  <a:pt x="55753" y="500125"/>
                </a:lnTo>
                <a:cubicBezTo>
                  <a:pt x="28447" y="500125"/>
                  <a:pt x="6350" y="478027"/>
                  <a:pt x="6350" y="450722"/>
                </a:cubicBezTo>
                <a:lnTo>
                  <a:pt x="6350" y="55752"/>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3"/>
          <p:cNvSpPr/>
          <p:nvPr/>
        </p:nvSpPr>
        <p:spPr>
          <a:xfrm>
            <a:off x="5095366" y="1543303"/>
            <a:ext cx="407416" cy="296290"/>
          </a:xfrm>
          <a:custGeom>
            <a:avLst/>
            <a:gdLst>
              <a:gd name="connsiteX0" fmla="*/ 6350 w 407416"/>
              <a:gd name="connsiteY0" fmla="*/ 6350 h 296290"/>
              <a:gd name="connsiteX1" fmla="*/ 401066 w 407416"/>
              <a:gd name="connsiteY1" fmla="*/ 289940 h 296290"/>
            </a:gdLst>
            <a:ahLst/>
            <a:cxnLst>
              <a:cxn ang="0">
                <a:pos x="connsiteX0" y="connsiteY0"/>
              </a:cxn>
              <a:cxn ang="1">
                <a:pos x="connsiteX1" y="connsiteY1"/>
              </a:cxn>
            </a:cxnLst>
            <a:rect l="l" t="t" r="r" b="b"/>
            <a:pathLst>
              <a:path w="407416" h="296290">
                <a:moveTo>
                  <a:pt x="6350" y="6350"/>
                </a:moveTo>
                <a:lnTo>
                  <a:pt x="401066" y="289940"/>
                </a:lnTo>
              </a:path>
            </a:pathLst>
          </a:custGeom>
          <a:ln w="12700">
            <a:solidFill>
              <a:srgbClr val="528CC1">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4" name="Freeform 3"/>
          <p:cNvSpPr/>
          <p:nvPr/>
        </p:nvSpPr>
        <p:spPr>
          <a:xfrm>
            <a:off x="5490717" y="1580134"/>
            <a:ext cx="998728" cy="506476"/>
          </a:xfrm>
          <a:custGeom>
            <a:avLst/>
            <a:gdLst>
              <a:gd name="connsiteX0" fmla="*/ 6350 w 998728"/>
              <a:gd name="connsiteY0" fmla="*/ 55752 h 506476"/>
              <a:gd name="connsiteX1" fmla="*/ 55753 w 998728"/>
              <a:gd name="connsiteY1" fmla="*/ 6350 h 506476"/>
              <a:gd name="connsiteX2" fmla="*/ 942975 w 998728"/>
              <a:gd name="connsiteY2" fmla="*/ 6350 h 506476"/>
              <a:gd name="connsiteX3" fmla="*/ 992378 w 998728"/>
              <a:gd name="connsiteY3" fmla="*/ 55752 h 506476"/>
              <a:gd name="connsiteX4" fmla="*/ 992378 w 998728"/>
              <a:gd name="connsiteY4" fmla="*/ 450723 h 506476"/>
              <a:gd name="connsiteX5" fmla="*/ 942975 w 998728"/>
              <a:gd name="connsiteY5" fmla="*/ 500126 h 506476"/>
              <a:gd name="connsiteX6" fmla="*/ 55753 w 998728"/>
              <a:gd name="connsiteY6" fmla="*/ 500126 h 506476"/>
              <a:gd name="connsiteX7" fmla="*/ 6350 w 998728"/>
              <a:gd name="connsiteY7" fmla="*/ 450723 h 506476"/>
              <a:gd name="connsiteX8" fmla="*/ 6350 w 998728"/>
              <a:gd name="connsiteY8" fmla="*/ 55752 h 50647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998728" h="506476">
                <a:moveTo>
                  <a:pt x="6350" y="55752"/>
                </a:moveTo>
                <a:cubicBezTo>
                  <a:pt x="6350" y="28448"/>
                  <a:pt x="28447" y="6350"/>
                  <a:pt x="55753" y="6350"/>
                </a:cubicBezTo>
                <a:lnTo>
                  <a:pt x="942975" y="6350"/>
                </a:lnTo>
                <a:cubicBezTo>
                  <a:pt x="970279" y="6350"/>
                  <a:pt x="992378" y="28448"/>
                  <a:pt x="992378" y="55752"/>
                </a:cubicBezTo>
                <a:lnTo>
                  <a:pt x="992378" y="450723"/>
                </a:lnTo>
                <a:cubicBezTo>
                  <a:pt x="992378" y="478027"/>
                  <a:pt x="970279" y="500126"/>
                  <a:pt x="942975" y="500126"/>
                </a:cubicBezTo>
                <a:lnTo>
                  <a:pt x="55753" y="500126"/>
                </a:lnTo>
                <a:cubicBezTo>
                  <a:pt x="28447" y="500126"/>
                  <a:pt x="6350" y="478027"/>
                  <a:pt x="6350" y="450723"/>
                </a:cubicBezTo>
                <a:lnTo>
                  <a:pt x="6350" y="55752"/>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Freeform 3"/>
          <p:cNvSpPr/>
          <p:nvPr/>
        </p:nvSpPr>
        <p:spPr>
          <a:xfrm>
            <a:off x="3714241" y="1968754"/>
            <a:ext cx="407416" cy="438150"/>
          </a:xfrm>
          <a:custGeom>
            <a:avLst/>
            <a:gdLst>
              <a:gd name="connsiteX0" fmla="*/ 6350 w 407416"/>
              <a:gd name="connsiteY0" fmla="*/ 6350 h 438150"/>
              <a:gd name="connsiteX1" fmla="*/ 401066 w 407416"/>
              <a:gd name="connsiteY1" fmla="*/ 431800 h 438150"/>
            </a:gdLst>
            <a:ahLst/>
            <a:cxnLst>
              <a:cxn ang="0">
                <a:pos x="connsiteX0" y="connsiteY0"/>
              </a:cxn>
              <a:cxn ang="1">
                <a:pos x="connsiteX1" y="connsiteY1"/>
              </a:cxn>
            </a:cxnLst>
            <a:rect l="l" t="t" r="r" b="b"/>
            <a:pathLst>
              <a:path w="407416" h="438150">
                <a:moveTo>
                  <a:pt x="6350" y="6350"/>
                </a:moveTo>
                <a:lnTo>
                  <a:pt x="401066" y="431800"/>
                </a:lnTo>
              </a:path>
            </a:pathLst>
          </a:custGeom>
          <a:ln w="12700">
            <a:solidFill>
              <a:srgbClr val="477BA9">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6" name="Freeform 3"/>
          <p:cNvSpPr/>
          <p:nvPr/>
        </p:nvSpPr>
        <p:spPr>
          <a:xfrm>
            <a:off x="4108450" y="2147062"/>
            <a:ext cx="1000252" cy="506476"/>
          </a:xfrm>
          <a:custGeom>
            <a:avLst/>
            <a:gdLst>
              <a:gd name="connsiteX0" fmla="*/ 6350 w 1000252"/>
              <a:gd name="connsiteY0" fmla="*/ 55752 h 506476"/>
              <a:gd name="connsiteX1" fmla="*/ 55753 w 1000252"/>
              <a:gd name="connsiteY1" fmla="*/ 6350 h 506476"/>
              <a:gd name="connsiteX2" fmla="*/ 944498 w 1000252"/>
              <a:gd name="connsiteY2" fmla="*/ 6350 h 506476"/>
              <a:gd name="connsiteX3" fmla="*/ 993902 w 1000252"/>
              <a:gd name="connsiteY3" fmla="*/ 55752 h 506476"/>
              <a:gd name="connsiteX4" fmla="*/ 993902 w 1000252"/>
              <a:gd name="connsiteY4" fmla="*/ 450723 h 506476"/>
              <a:gd name="connsiteX5" fmla="*/ 944498 w 1000252"/>
              <a:gd name="connsiteY5" fmla="*/ 500126 h 506476"/>
              <a:gd name="connsiteX6" fmla="*/ 55753 w 1000252"/>
              <a:gd name="connsiteY6" fmla="*/ 500126 h 506476"/>
              <a:gd name="connsiteX7" fmla="*/ 6350 w 1000252"/>
              <a:gd name="connsiteY7" fmla="*/ 450723 h 506476"/>
              <a:gd name="connsiteX8" fmla="*/ 6350 w 1000252"/>
              <a:gd name="connsiteY8" fmla="*/ 55752 h 50647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000252" h="506476">
                <a:moveTo>
                  <a:pt x="6350" y="55752"/>
                </a:moveTo>
                <a:cubicBezTo>
                  <a:pt x="6350" y="28448"/>
                  <a:pt x="28447" y="6350"/>
                  <a:pt x="55753" y="6350"/>
                </a:cubicBezTo>
                <a:lnTo>
                  <a:pt x="944498" y="6350"/>
                </a:lnTo>
                <a:cubicBezTo>
                  <a:pt x="971803" y="6350"/>
                  <a:pt x="993902" y="28448"/>
                  <a:pt x="993902" y="55752"/>
                </a:cubicBezTo>
                <a:lnTo>
                  <a:pt x="993902" y="450723"/>
                </a:lnTo>
                <a:cubicBezTo>
                  <a:pt x="993902" y="478027"/>
                  <a:pt x="971803" y="500126"/>
                  <a:pt x="944498" y="500126"/>
                </a:cubicBezTo>
                <a:lnTo>
                  <a:pt x="55753" y="500126"/>
                </a:lnTo>
                <a:cubicBezTo>
                  <a:pt x="28447" y="500126"/>
                  <a:pt x="6350" y="478027"/>
                  <a:pt x="6350" y="450723"/>
                </a:cubicBezTo>
                <a:lnTo>
                  <a:pt x="6350" y="55752"/>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Freeform 3"/>
          <p:cNvSpPr/>
          <p:nvPr/>
        </p:nvSpPr>
        <p:spPr>
          <a:xfrm>
            <a:off x="5096002" y="2393695"/>
            <a:ext cx="407288" cy="25400"/>
          </a:xfrm>
          <a:custGeom>
            <a:avLst/>
            <a:gdLst>
              <a:gd name="connsiteX0" fmla="*/ 6350 w 407288"/>
              <a:gd name="connsiteY0" fmla="*/ 6350 h 25400"/>
              <a:gd name="connsiteX1" fmla="*/ 400938 w 407288"/>
              <a:gd name="connsiteY1" fmla="*/ 6350 h 25400"/>
            </a:gdLst>
            <a:ahLst/>
            <a:cxnLst>
              <a:cxn ang="0">
                <a:pos x="connsiteX0" y="connsiteY0"/>
              </a:cxn>
              <a:cxn ang="1">
                <a:pos x="connsiteX1" y="connsiteY1"/>
              </a:cxn>
            </a:cxnLst>
            <a:rect l="l" t="t" r="r" b="b"/>
            <a:pathLst>
              <a:path w="407288" h="25400">
                <a:moveTo>
                  <a:pt x="6350" y="6350"/>
                </a:moveTo>
                <a:lnTo>
                  <a:pt x="400938" y="6350"/>
                </a:lnTo>
              </a:path>
            </a:pathLst>
          </a:custGeom>
          <a:ln w="12700">
            <a:solidFill>
              <a:srgbClr val="528CC1">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Freeform 3"/>
          <p:cNvSpPr/>
          <p:nvPr/>
        </p:nvSpPr>
        <p:spPr>
          <a:xfrm>
            <a:off x="5490717" y="2147062"/>
            <a:ext cx="998728" cy="506476"/>
          </a:xfrm>
          <a:custGeom>
            <a:avLst/>
            <a:gdLst>
              <a:gd name="connsiteX0" fmla="*/ 6350 w 998728"/>
              <a:gd name="connsiteY0" fmla="*/ 55752 h 506476"/>
              <a:gd name="connsiteX1" fmla="*/ 55753 w 998728"/>
              <a:gd name="connsiteY1" fmla="*/ 6350 h 506476"/>
              <a:gd name="connsiteX2" fmla="*/ 942975 w 998728"/>
              <a:gd name="connsiteY2" fmla="*/ 6350 h 506476"/>
              <a:gd name="connsiteX3" fmla="*/ 992378 w 998728"/>
              <a:gd name="connsiteY3" fmla="*/ 55752 h 506476"/>
              <a:gd name="connsiteX4" fmla="*/ 992378 w 998728"/>
              <a:gd name="connsiteY4" fmla="*/ 450723 h 506476"/>
              <a:gd name="connsiteX5" fmla="*/ 942975 w 998728"/>
              <a:gd name="connsiteY5" fmla="*/ 500126 h 506476"/>
              <a:gd name="connsiteX6" fmla="*/ 55753 w 998728"/>
              <a:gd name="connsiteY6" fmla="*/ 500126 h 506476"/>
              <a:gd name="connsiteX7" fmla="*/ 6350 w 998728"/>
              <a:gd name="connsiteY7" fmla="*/ 450723 h 506476"/>
              <a:gd name="connsiteX8" fmla="*/ 6350 w 998728"/>
              <a:gd name="connsiteY8" fmla="*/ 55752 h 50647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998728" h="506476">
                <a:moveTo>
                  <a:pt x="6350" y="55752"/>
                </a:moveTo>
                <a:cubicBezTo>
                  <a:pt x="6350" y="28448"/>
                  <a:pt x="28447" y="6350"/>
                  <a:pt x="55753" y="6350"/>
                </a:cubicBezTo>
                <a:lnTo>
                  <a:pt x="942975" y="6350"/>
                </a:lnTo>
                <a:cubicBezTo>
                  <a:pt x="970279" y="6350"/>
                  <a:pt x="992378" y="28448"/>
                  <a:pt x="992378" y="55752"/>
                </a:cubicBezTo>
                <a:lnTo>
                  <a:pt x="992378" y="450723"/>
                </a:lnTo>
                <a:cubicBezTo>
                  <a:pt x="992378" y="478027"/>
                  <a:pt x="970279" y="500126"/>
                  <a:pt x="942975" y="500126"/>
                </a:cubicBezTo>
                <a:lnTo>
                  <a:pt x="55753" y="500126"/>
                </a:lnTo>
                <a:cubicBezTo>
                  <a:pt x="28447" y="500126"/>
                  <a:pt x="6350" y="478027"/>
                  <a:pt x="6350" y="450723"/>
                </a:cubicBezTo>
                <a:lnTo>
                  <a:pt x="6350" y="55752"/>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Freeform 3"/>
          <p:cNvSpPr/>
          <p:nvPr/>
        </p:nvSpPr>
        <p:spPr>
          <a:xfrm>
            <a:off x="574548" y="1804416"/>
            <a:ext cx="188975" cy="182879"/>
          </a:xfrm>
          <a:custGeom>
            <a:avLst/>
            <a:gdLst>
              <a:gd name="connsiteX0" fmla="*/ 0 w 188975"/>
              <a:gd name="connsiteY0" fmla="*/ 91439 h 182879"/>
              <a:gd name="connsiteX1" fmla="*/ 94487 w 188975"/>
              <a:gd name="connsiteY1" fmla="*/ 0 h 182879"/>
              <a:gd name="connsiteX2" fmla="*/ 188975 w 188975"/>
              <a:gd name="connsiteY2" fmla="*/ 91439 h 182879"/>
              <a:gd name="connsiteX3" fmla="*/ 94487 w 188975"/>
              <a:gd name="connsiteY3" fmla="*/ 182879 h 182879"/>
              <a:gd name="connsiteX4" fmla="*/ 0 w 188975"/>
              <a:gd name="connsiteY4" fmla="*/ 91439 h 18287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5" h="182879">
                <a:moveTo>
                  <a:pt x="0" y="91439"/>
                </a:moveTo>
                <a:cubicBezTo>
                  <a:pt x="0" y="40894"/>
                  <a:pt x="42303" y="0"/>
                  <a:pt x="94487" y="0"/>
                </a:cubicBezTo>
                <a:cubicBezTo>
                  <a:pt x="146672" y="0"/>
                  <a:pt x="188975" y="40894"/>
                  <a:pt x="188975" y="91439"/>
                </a:cubicBezTo>
                <a:cubicBezTo>
                  <a:pt x="188975" y="141985"/>
                  <a:pt x="146672" y="182879"/>
                  <a:pt x="94487" y="182879"/>
                </a:cubicBezTo>
                <a:cubicBezTo>
                  <a:pt x="42303" y="182879"/>
                  <a:pt x="0" y="141985"/>
                  <a:pt x="0" y="91439"/>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Freeform 3"/>
          <p:cNvSpPr/>
          <p:nvPr/>
        </p:nvSpPr>
        <p:spPr>
          <a:xfrm>
            <a:off x="574548" y="3545077"/>
            <a:ext cx="188975" cy="182880"/>
          </a:xfrm>
          <a:custGeom>
            <a:avLst/>
            <a:gdLst>
              <a:gd name="connsiteX0" fmla="*/ 0 w 188975"/>
              <a:gd name="connsiteY0" fmla="*/ 91439 h 182880"/>
              <a:gd name="connsiteX1" fmla="*/ 94487 w 188975"/>
              <a:gd name="connsiteY1" fmla="*/ 0 h 182880"/>
              <a:gd name="connsiteX2" fmla="*/ 188975 w 188975"/>
              <a:gd name="connsiteY2" fmla="*/ 91439 h 182880"/>
              <a:gd name="connsiteX3" fmla="*/ 94487 w 188975"/>
              <a:gd name="connsiteY3" fmla="*/ 182880 h 182880"/>
              <a:gd name="connsiteX4" fmla="*/ 0 w 188975"/>
              <a:gd name="connsiteY4" fmla="*/ 91439 h 18288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5" h="182880">
                <a:moveTo>
                  <a:pt x="0" y="91439"/>
                </a:moveTo>
                <a:cubicBezTo>
                  <a:pt x="0" y="40894"/>
                  <a:pt x="42303" y="0"/>
                  <a:pt x="94487" y="0"/>
                </a:cubicBezTo>
                <a:cubicBezTo>
                  <a:pt x="146672" y="0"/>
                  <a:pt x="188975" y="40894"/>
                  <a:pt x="188975" y="91439"/>
                </a:cubicBezTo>
                <a:cubicBezTo>
                  <a:pt x="188975" y="141986"/>
                  <a:pt x="146672" y="182880"/>
                  <a:pt x="94487" y="182880"/>
                </a:cubicBezTo>
                <a:cubicBezTo>
                  <a:pt x="42303" y="182880"/>
                  <a:pt x="0" y="141986"/>
                  <a:pt x="0" y="91439"/>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Freeform 3"/>
          <p:cNvSpPr/>
          <p:nvPr/>
        </p:nvSpPr>
        <p:spPr>
          <a:xfrm>
            <a:off x="574548" y="4572000"/>
            <a:ext cx="188975" cy="184404"/>
          </a:xfrm>
          <a:custGeom>
            <a:avLst/>
            <a:gdLst>
              <a:gd name="connsiteX0" fmla="*/ 0 w 188975"/>
              <a:gd name="connsiteY0" fmla="*/ 92202 h 184404"/>
              <a:gd name="connsiteX1" fmla="*/ 94487 w 188975"/>
              <a:gd name="connsiteY1" fmla="*/ 0 h 184404"/>
              <a:gd name="connsiteX2" fmla="*/ 188975 w 188975"/>
              <a:gd name="connsiteY2" fmla="*/ 92202 h 184404"/>
              <a:gd name="connsiteX3" fmla="*/ 94487 w 188975"/>
              <a:gd name="connsiteY3" fmla="*/ 184403 h 184404"/>
              <a:gd name="connsiteX4" fmla="*/ 0 w 188975"/>
              <a:gd name="connsiteY4" fmla="*/ 92202 h 18440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5" h="184404">
                <a:moveTo>
                  <a:pt x="0" y="92202"/>
                </a:moveTo>
                <a:cubicBezTo>
                  <a:pt x="0" y="41275"/>
                  <a:pt x="42303" y="0"/>
                  <a:pt x="94487" y="0"/>
                </a:cubicBezTo>
                <a:cubicBezTo>
                  <a:pt x="146672" y="0"/>
                  <a:pt x="188975" y="41275"/>
                  <a:pt x="188975" y="92202"/>
                </a:cubicBezTo>
                <a:cubicBezTo>
                  <a:pt x="188975" y="143128"/>
                  <a:pt x="146672" y="184403"/>
                  <a:pt x="94487" y="184403"/>
                </a:cubicBezTo>
                <a:cubicBezTo>
                  <a:pt x="42303" y="184403"/>
                  <a:pt x="0" y="143128"/>
                  <a:pt x="0" y="92202"/>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Freeform 3"/>
          <p:cNvSpPr/>
          <p:nvPr/>
        </p:nvSpPr>
        <p:spPr>
          <a:xfrm>
            <a:off x="2707894" y="3475990"/>
            <a:ext cx="1583944" cy="387603"/>
          </a:xfrm>
          <a:custGeom>
            <a:avLst/>
            <a:gdLst>
              <a:gd name="connsiteX0" fmla="*/ 6350 w 1583944"/>
              <a:gd name="connsiteY0" fmla="*/ 43814 h 387603"/>
              <a:gd name="connsiteX1" fmla="*/ 43814 w 1583944"/>
              <a:gd name="connsiteY1" fmla="*/ 6350 h 387603"/>
              <a:gd name="connsiteX2" fmla="*/ 1540128 w 1583944"/>
              <a:gd name="connsiteY2" fmla="*/ 6350 h 387603"/>
              <a:gd name="connsiteX3" fmla="*/ 1577594 w 1583944"/>
              <a:gd name="connsiteY3" fmla="*/ 43814 h 387603"/>
              <a:gd name="connsiteX4" fmla="*/ 1577594 w 1583944"/>
              <a:gd name="connsiteY4" fmla="*/ 343788 h 387603"/>
              <a:gd name="connsiteX5" fmla="*/ 1540128 w 1583944"/>
              <a:gd name="connsiteY5" fmla="*/ 381253 h 387603"/>
              <a:gd name="connsiteX6" fmla="*/ 43814 w 1583944"/>
              <a:gd name="connsiteY6" fmla="*/ 381253 h 387603"/>
              <a:gd name="connsiteX7" fmla="*/ 6350 w 1583944"/>
              <a:gd name="connsiteY7" fmla="*/ 343788 h 387603"/>
              <a:gd name="connsiteX8" fmla="*/ 6350 w 1583944"/>
              <a:gd name="connsiteY8" fmla="*/ 43814 h 38760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583944" h="387603">
                <a:moveTo>
                  <a:pt x="6350" y="43814"/>
                </a:moveTo>
                <a:cubicBezTo>
                  <a:pt x="6350" y="23113"/>
                  <a:pt x="23113" y="6350"/>
                  <a:pt x="43814" y="6350"/>
                </a:cubicBezTo>
                <a:lnTo>
                  <a:pt x="1540128" y="6350"/>
                </a:lnTo>
                <a:cubicBezTo>
                  <a:pt x="1560829" y="6350"/>
                  <a:pt x="1577594" y="23113"/>
                  <a:pt x="1577594" y="43814"/>
                </a:cubicBezTo>
                <a:lnTo>
                  <a:pt x="1577594" y="343788"/>
                </a:lnTo>
                <a:cubicBezTo>
                  <a:pt x="1577594" y="364489"/>
                  <a:pt x="1560829" y="381253"/>
                  <a:pt x="1540128" y="381253"/>
                </a:cubicBezTo>
                <a:lnTo>
                  <a:pt x="43814" y="381253"/>
                </a:lnTo>
                <a:cubicBezTo>
                  <a:pt x="23113" y="381253"/>
                  <a:pt x="6350" y="364489"/>
                  <a:pt x="6350" y="343788"/>
                </a:cubicBezTo>
                <a:lnTo>
                  <a:pt x="6350" y="43814"/>
                </a:lnTo>
              </a:path>
            </a:pathLst>
          </a:custGeom>
          <a:solidFill>
            <a:srgbClr val="000000">
              <a:alpha val="0"/>
            </a:srgbClr>
          </a:solidFill>
          <a:ln w="12700">
            <a:solidFill>
              <a:srgbClr val="ECCD5E">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Freeform 3"/>
          <p:cNvSpPr/>
          <p:nvPr/>
        </p:nvSpPr>
        <p:spPr>
          <a:xfrm>
            <a:off x="4279138" y="3264153"/>
            <a:ext cx="312927" cy="412241"/>
          </a:xfrm>
          <a:custGeom>
            <a:avLst/>
            <a:gdLst>
              <a:gd name="connsiteX0" fmla="*/ 6350 w 312927"/>
              <a:gd name="connsiteY0" fmla="*/ 405892 h 412241"/>
              <a:gd name="connsiteX1" fmla="*/ 306577 w 312927"/>
              <a:gd name="connsiteY1" fmla="*/ 6350 h 412241"/>
            </a:gdLst>
            <a:ahLst/>
            <a:cxnLst>
              <a:cxn ang="0">
                <a:pos x="connsiteX0" y="connsiteY0"/>
              </a:cxn>
              <a:cxn ang="1">
                <a:pos x="connsiteX1" y="connsiteY1"/>
              </a:cxn>
            </a:cxnLst>
            <a:rect l="l" t="t" r="r" b="b"/>
            <a:pathLst>
              <a:path w="312927" h="412241">
                <a:moveTo>
                  <a:pt x="6350" y="405892"/>
                </a:moveTo>
                <a:lnTo>
                  <a:pt x="306577" y="6350"/>
                </a:lnTo>
              </a:path>
            </a:pathLst>
          </a:custGeom>
          <a:ln w="12700">
            <a:solidFill>
              <a:srgbClr val="477BA9">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 name="Freeform 3"/>
          <p:cNvSpPr/>
          <p:nvPr/>
        </p:nvSpPr>
        <p:spPr>
          <a:xfrm>
            <a:off x="4579365" y="3076701"/>
            <a:ext cx="1199896" cy="387604"/>
          </a:xfrm>
          <a:custGeom>
            <a:avLst/>
            <a:gdLst>
              <a:gd name="connsiteX0" fmla="*/ 6350 w 1199896"/>
              <a:gd name="connsiteY0" fmla="*/ 43815 h 387604"/>
              <a:gd name="connsiteX1" fmla="*/ 43815 w 1199896"/>
              <a:gd name="connsiteY1" fmla="*/ 6350 h 387604"/>
              <a:gd name="connsiteX2" fmla="*/ 1156080 w 1199896"/>
              <a:gd name="connsiteY2" fmla="*/ 6350 h 387604"/>
              <a:gd name="connsiteX3" fmla="*/ 1193546 w 1199896"/>
              <a:gd name="connsiteY3" fmla="*/ 43815 h 387604"/>
              <a:gd name="connsiteX4" fmla="*/ 1193546 w 1199896"/>
              <a:gd name="connsiteY4" fmla="*/ 343788 h 387604"/>
              <a:gd name="connsiteX5" fmla="*/ 1156080 w 1199896"/>
              <a:gd name="connsiteY5" fmla="*/ 381254 h 387604"/>
              <a:gd name="connsiteX6" fmla="*/ 43815 w 1199896"/>
              <a:gd name="connsiteY6" fmla="*/ 381254 h 387604"/>
              <a:gd name="connsiteX7" fmla="*/ 6350 w 1199896"/>
              <a:gd name="connsiteY7" fmla="*/ 343788 h 387604"/>
              <a:gd name="connsiteX8" fmla="*/ 6350 w 1199896"/>
              <a:gd name="connsiteY8" fmla="*/ 43815 h 387604"/>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199896" h="387604">
                <a:moveTo>
                  <a:pt x="6350" y="43815"/>
                </a:moveTo>
                <a:cubicBezTo>
                  <a:pt x="6350" y="23114"/>
                  <a:pt x="23114" y="6350"/>
                  <a:pt x="43815" y="6350"/>
                </a:cubicBezTo>
                <a:lnTo>
                  <a:pt x="1156080" y="6350"/>
                </a:lnTo>
                <a:cubicBezTo>
                  <a:pt x="1176782" y="6350"/>
                  <a:pt x="1193546" y="23114"/>
                  <a:pt x="1193546" y="43815"/>
                </a:cubicBezTo>
                <a:lnTo>
                  <a:pt x="1193546" y="343788"/>
                </a:lnTo>
                <a:cubicBezTo>
                  <a:pt x="1193546" y="364489"/>
                  <a:pt x="1176782" y="381254"/>
                  <a:pt x="1156080" y="381254"/>
                </a:cubicBezTo>
                <a:lnTo>
                  <a:pt x="43815" y="381254"/>
                </a:lnTo>
                <a:cubicBezTo>
                  <a:pt x="23114" y="381254"/>
                  <a:pt x="6350" y="364489"/>
                  <a:pt x="6350" y="343788"/>
                </a:cubicBezTo>
                <a:lnTo>
                  <a:pt x="6350" y="43815"/>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Freeform 3"/>
          <p:cNvSpPr/>
          <p:nvPr/>
        </p:nvSpPr>
        <p:spPr>
          <a:xfrm>
            <a:off x="5766561" y="2875914"/>
            <a:ext cx="312800" cy="400938"/>
          </a:xfrm>
          <a:custGeom>
            <a:avLst/>
            <a:gdLst>
              <a:gd name="connsiteX0" fmla="*/ 6350 w 312800"/>
              <a:gd name="connsiteY0" fmla="*/ 394588 h 400938"/>
              <a:gd name="connsiteX1" fmla="*/ 306451 w 312800"/>
              <a:gd name="connsiteY1" fmla="*/ 6350 h 400938"/>
            </a:gdLst>
            <a:ahLst/>
            <a:cxnLst>
              <a:cxn ang="0">
                <a:pos x="connsiteX0" y="connsiteY0"/>
              </a:cxn>
              <a:cxn ang="1">
                <a:pos x="connsiteX1" y="connsiteY1"/>
              </a:cxn>
            </a:cxnLst>
            <a:rect l="l" t="t" r="r" b="b"/>
            <a:pathLst>
              <a:path w="312800" h="400938">
                <a:moveTo>
                  <a:pt x="6350" y="394588"/>
                </a:moveTo>
                <a:lnTo>
                  <a:pt x="306451" y="6350"/>
                </a:lnTo>
              </a:path>
            </a:pathLst>
          </a:custGeom>
          <a:ln w="12700">
            <a:solidFill>
              <a:srgbClr val="528CC1">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8" name="Freeform 3"/>
          <p:cNvSpPr/>
          <p:nvPr/>
        </p:nvSpPr>
        <p:spPr>
          <a:xfrm>
            <a:off x="6066790" y="2709417"/>
            <a:ext cx="1948179" cy="346456"/>
          </a:xfrm>
          <a:custGeom>
            <a:avLst/>
            <a:gdLst>
              <a:gd name="connsiteX0" fmla="*/ 6350 w 1948179"/>
              <a:gd name="connsiteY0" fmla="*/ 39751 h 346456"/>
              <a:gd name="connsiteX1" fmla="*/ 39750 w 1948179"/>
              <a:gd name="connsiteY1" fmla="*/ 6350 h 346456"/>
              <a:gd name="connsiteX2" fmla="*/ 1908428 w 1948179"/>
              <a:gd name="connsiteY2" fmla="*/ 6350 h 346456"/>
              <a:gd name="connsiteX3" fmla="*/ 1941829 w 1948179"/>
              <a:gd name="connsiteY3" fmla="*/ 39751 h 346456"/>
              <a:gd name="connsiteX4" fmla="*/ 1941829 w 1948179"/>
              <a:gd name="connsiteY4" fmla="*/ 306705 h 346456"/>
              <a:gd name="connsiteX5" fmla="*/ 1908428 w 1948179"/>
              <a:gd name="connsiteY5" fmla="*/ 340105 h 346456"/>
              <a:gd name="connsiteX6" fmla="*/ 39750 w 1948179"/>
              <a:gd name="connsiteY6" fmla="*/ 340105 h 346456"/>
              <a:gd name="connsiteX7" fmla="*/ 6350 w 1948179"/>
              <a:gd name="connsiteY7" fmla="*/ 306705 h 346456"/>
              <a:gd name="connsiteX8" fmla="*/ 6350 w 1948179"/>
              <a:gd name="connsiteY8" fmla="*/ 39751 h 346456"/>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948179" h="346456">
                <a:moveTo>
                  <a:pt x="6350" y="39751"/>
                </a:moveTo>
                <a:cubicBezTo>
                  <a:pt x="6350" y="21336"/>
                  <a:pt x="21335" y="6350"/>
                  <a:pt x="39750" y="6350"/>
                </a:cubicBezTo>
                <a:lnTo>
                  <a:pt x="1908428" y="6350"/>
                </a:lnTo>
                <a:cubicBezTo>
                  <a:pt x="1926843" y="6350"/>
                  <a:pt x="1941829" y="21336"/>
                  <a:pt x="1941829" y="39751"/>
                </a:cubicBezTo>
                <a:lnTo>
                  <a:pt x="1941829" y="306705"/>
                </a:lnTo>
                <a:cubicBezTo>
                  <a:pt x="1941829" y="325120"/>
                  <a:pt x="1926843" y="340105"/>
                  <a:pt x="1908428" y="340105"/>
                </a:cubicBezTo>
                <a:lnTo>
                  <a:pt x="39750" y="340105"/>
                </a:lnTo>
                <a:cubicBezTo>
                  <a:pt x="21335" y="340105"/>
                  <a:pt x="6350" y="325120"/>
                  <a:pt x="6350" y="306705"/>
                </a:cubicBezTo>
                <a:lnTo>
                  <a:pt x="6350" y="39751"/>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Freeform 3"/>
          <p:cNvSpPr/>
          <p:nvPr/>
        </p:nvSpPr>
        <p:spPr>
          <a:xfrm>
            <a:off x="5766561" y="3264153"/>
            <a:ext cx="312800" cy="25400"/>
          </a:xfrm>
          <a:custGeom>
            <a:avLst/>
            <a:gdLst>
              <a:gd name="connsiteX0" fmla="*/ 6350 w 312800"/>
              <a:gd name="connsiteY0" fmla="*/ 6350 h 25400"/>
              <a:gd name="connsiteX1" fmla="*/ 306451 w 312800"/>
              <a:gd name="connsiteY1" fmla="*/ 8001 h 25400"/>
            </a:gdLst>
            <a:ahLst/>
            <a:cxnLst>
              <a:cxn ang="0">
                <a:pos x="connsiteX0" y="connsiteY0"/>
              </a:cxn>
              <a:cxn ang="1">
                <a:pos x="connsiteX1" y="connsiteY1"/>
              </a:cxn>
            </a:cxnLst>
            <a:rect l="l" t="t" r="r" b="b"/>
            <a:pathLst>
              <a:path w="312800" h="25400">
                <a:moveTo>
                  <a:pt x="6350" y="6350"/>
                </a:moveTo>
                <a:lnTo>
                  <a:pt x="306451" y="8001"/>
                </a:lnTo>
              </a:path>
            </a:pathLst>
          </a:custGeom>
          <a:ln w="12700">
            <a:solidFill>
              <a:srgbClr val="528CC1">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0" name="Freeform 3"/>
          <p:cNvSpPr/>
          <p:nvPr/>
        </p:nvSpPr>
        <p:spPr>
          <a:xfrm>
            <a:off x="6066790" y="3099561"/>
            <a:ext cx="1928367" cy="346455"/>
          </a:xfrm>
          <a:custGeom>
            <a:avLst/>
            <a:gdLst>
              <a:gd name="connsiteX0" fmla="*/ 6350 w 1928367"/>
              <a:gd name="connsiteY0" fmla="*/ 39751 h 346455"/>
              <a:gd name="connsiteX1" fmla="*/ 39750 w 1928367"/>
              <a:gd name="connsiteY1" fmla="*/ 6350 h 346455"/>
              <a:gd name="connsiteX2" fmla="*/ 1888616 w 1928367"/>
              <a:gd name="connsiteY2" fmla="*/ 6350 h 346455"/>
              <a:gd name="connsiteX3" fmla="*/ 1922017 w 1928367"/>
              <a:gd name="connsiteY3" fmla="*/ 39751 h 346455"/>
              <a:gd name="connsiteX4" fmla="*/ 1922017 w 1928367"/>
              <a:gd name="connsiteY4" fmla="*/ 306704 h 346455"/>
              <a:gd name="connsiteX5" fmla="*/ 1888616 w 1928367"/>
              <a:gd name="connsiteY5" fmla="*/ 340105 h 346455"/>
              <a:gd name="connsiteX6" fmla="*/ 39750 w 1928367"/>
              <a:gd name="connsiteY6" fmla="*/ 340105 h 346455"/>
              <a:gd name="connsiteX7" fmla="*/ 6350 w 1928367"/>
              <a:gd name="connsiteY7" fmla="*/ 306704 h 346455"/>
              <a:gd name="connsiteX8" fmla="*/ 6350 w 1928367"/>
              <a:gd name="connsiteY8" fmla="*/ 39751 h 346455"/>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928367" h="346455">
                <a:moveTo>
                  <a:pt x="6350" y="39751"/>
                </a:moveTo>
                <a:cubicBezTo>
                  <a:pt x="6350" y="21336"/>
                  <a:pt x="21335" y="6350"/>
                  <a:pt x="39750" y="6350"/>
                </a:cubicBezTo>
                <a:lnTo>
                  <a:pt x="1888616" y="6350"/>
                </a:lnTo>
                <a:cubicBezTo>
                  <a:pt x="1907031" y="6350"/>
                  <a:pt x="1922017" y="21336"/>
                  <a:pt x="1922017" y="39751"/>
                </a:cubicBezTo>
                <a:lnTo>
                  <a:pt x="1922017" y="306704"/>
                </a:lnTo>
                <a:cubicBezTo>
                  <a:pt x="1922017" y="325120"/>
                  <a:pt x="1907031" y="340105"/>
                  <a:pt x="1888616" y="340105"/>
                </a:cubicBezTo>
                <a:lnTo>
                  <a:pt x="39750" y="340105"/>
                </a:lnTo>
                <a:cubicBezTo>
                  <a:pt x="21335" y="340105"/>
                  <a:pt x="6350" y="325120"/>
                  <a:pt x="6350" y="306704"/>
                </a:cubicBezTo>
                <a:lnTo>
                  <a:pt x="6350" y="39751"/>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Freeform 3"/>
          <p:cNvSpPr/>
          <p:nvPr/>
        </p:nvSpPr>
        <p:spPr>
          <a:xfrm>
            <a:off x="5766561" y="3264153"/>
            <a:ext cx="312800" cy="402590"/>
          </a:xfrm>
          <a:custGeom>
            <a:avLst/>
            <a:gdLst>
              <a:gd name="connsiteX0" fmla="*/ 6350 w 312800"/>
              <a:gd name="connsiteY0" fmla="*/ 6350 h 402590"/>
              <a:gd name="connsiteX1" fmla="*/ 306451 w 312800"/>
              <a:gd name="connsiteY1" fmla="*/ 396240 h 402590"/>
            </a:gdLst>
            <a:ahLst/>
            <a:cxnLst>
              <a:cxn ang="0">
                <a:pos x="connsiteX0" y="connsiteY0"/>
              </a:cxn>
              <a:cxn ang="1">
                <a:pos x="connsiteX1" y="connsiteY1"/>
              </a:cxn>
            </a:cxnLst>
            <a:rect l="l" t="t" r="r" b="b"/>
            <a:pathLst>
              <a:path w="312800" h="402590">
                <a:moveTo>
                  <a:pt x="6350" y="6350"/>
                </a:moveTo>
                <a:lnTo>
                  <a:pt x="306451" y="396240"/>
                </a:lnTo>
              </a:path>
            </a:pathLst>
          </a:custGeom>
          <a:ln w="12700">
            <a:solidFill>
              <a:srgbClr val="528CC1">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3" name="Freeform 3"/>
          <p:cNvSpPr/>
          <p:nvPr/>
        </p:nvSpPr>
        <p:spPr>
          <a:xfrm>
            <a:off x="6066790" y="3488182"/>
            <a:ext cx="1928367" cy="343408"/>
          </a:xfrm>
          <a:custGeom>
            <a:avLst/>
            <a:gdLst>
              <a:gd name="connsiteX0" fmla="*/ 6350 w 1928367"/>
              <a:gd name="connsiteY0" fmla="*/ 39370 h 343408"/>
              <a:gd name="connsiteX1" fmla="*/ 39369 w 1928367"/>
              <a:gd name="connsiteY1" fmla="*/ 6350 h 343408"/>
              <a:gd name="connsiteX2" fmla="*/ 1888997 w 1928367"/>
              <a:gd name="connsiteY2" fmla="*/ 6350 h 343408"/>
              <a:gd name="connsiteX3" fmla="*/ 1922017 w 1928367"/>
              <a:gd name="connsiteY3" fmla="*/ 39370 h 343408"/>
              <a:gd name="connsiteX4" fmla="*/ 1922017 w 1928367"/>
              <a:gd name="connsiteY4" fmla="*/ 304038 h 343408"/>
              <a:gd name="connsiteX5" fmla="*/ 1888997 w 1928367"/>
              <a:gd name="connsiteY5" fmla="*/ 337058 h 343408"/>
              <a:gd name="connsiteX6" fmla="*/ 39369 w 1928367"/>
              <a:gd name="connsiteY6" fmla="*/ 337058 h 343408"/>
              <a:gd name="connsiteX7" fmla="*/ 6350 w 1928367"/>
              <a:gd name="connsiteY7" fmla="*/ 304038 h 343408"/>
              <a:gd name="connsiteX8" fmla="*/ 6350 w 1928367"/>
              <a:gd name="connsiteY8" fmla="*/ 39370 h 343408"/>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928367" h="343408">
                <a:moveTo>
                  <a:pt x="6350" y="39370"/>
                </a:moveTo>
                <a:cubicBezTo>
                  <a:pt x="6350" y="21208"/>
                  <a:pt x="21208" y="6350"/>
                  <a:pt x="39369" y="6350"/>
                </a:cubicBezTo>
                <a:lnTo>
                  <a:pt x="1888997" y="6350"/>
                </a:lnTo>
                <a:cubicBezTo>
                  <a:pt x="1907158" y="6350"/>
                  <a:pt x="1922017" y="21208"/>
                  <a:pt x="1922017" y="39370"/>
                </a:cubicBezTo>
                <a:lnTo>
                  <a:pt x="1922017" y="304038"/>
                </a:lnTo>
                <a:cubicBezTo>
                  <a:pt x="1922017" y="322198"/>
                  <a:pt x="1907158" y="337058"/>
                  <a:pt x="1888997" y="337058"/>
                </a:cubicBezTo>
                <a:lnTo>
                  <a:pt x="39369" y="337058"/>
                </a:lnTo>
                <a:cubicBezTo>
                  <a:pt x="21208" y="337058"/>
                  <a:pt x="6350" y="322198"/>
                  <a:pt x="6350" y="304038"/>
                </a:cubicBezTo>
                <a:lnTo>
                  <a:pt x="6350" y="39370"/>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Freeform 3"/>
          <p:cNvSpPr/>
          <p:nvPr/>
        </p:nvSpPr>
        <p:spPr>
          <a:xfrm>
            <a:off x="4279138" y="3663696"/>
            <a:ext cx="312927" cy="412165"/>
          </a:xfrm>
          <a:custGeom>
            <a:avLst/>
            <a:gdLst>
              <a:gd name="connsiteX0" fmla="*/ 6350 w 312927"/>
              <a:gd name="connsiteY0" fmla="*/ 6350 h 412165"/>
              <a:gd name="connsiteX1" fmla="*/ 306577 w 312927"/>
              <a:gd name="connsiteY1" fmla="*/ 405815 h 412165"/>
            </a:gdLst>
            <a:ahLst/>
            <a:cxnLst>
              <a:cxn ang="0">
                <a:pos x="connsiteX0" y="connsiteY0"/>
              </a:cxn>
              <a:cxn ang="1">
                <a:pos x="connsiteX1" y="connsiteY1"/>
              </a:cxn>
            </a:cxnLst>
            <a:rect l="l" t="t" r="r" b="b"/>
            <a:pathLst>
              <a:path w="312927" h="412165">
                <a:moveTo>
                  <a:pt x="6350" y="6350"/>
                </a:moveTo>
                <a:lnTo>
                  <a:pt x="306577" y="405815"/>
                </a:lnTo>
              </a:path>
            </a:pathLst>
          </a:custGeom>
          <a:ln w="12700">
            <a:solidFill>
              <a:srgbClr val="477BA9">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5" name="Freeform 3"/>
          <p:cNvSpPr/>
          <p:nvPr/>
        </p:nvSpPr>
        <p:spPr>
          <a:xfrm>
            <a:off x="4579365" y="3875278"/>
            <a:ext cx="1209040" cy="387603"/>
          </a:xfrm>
          <a:custGeom>
            <a:avLst/>
            <a:gdLst>
              <a:gd name="connsiteX0" fmla="*/ 6350 w 1209040"/>
              <a:gd name="connsiteY0" fmla="*/ 43840 h 387603"/>
              <a:gd name="connsiteX1" fmla="*/ 43815 w 1209040"/>
              <a:gd name="connsiteY1" fmla="*/ 6350 h 387603"/>
              <a:gd name="connsiteX2" fmla="*/ 1165225 w 1209040"/>
              <a:gd name="connsiteY2" fmla="*/ 6350 h 387603"/>
              <a:gd name="connsiteX3" fmla="*/ 1202690 w 1209040"/>
              <a:gd name="connsiteY3" fmla="*/ 43840 h 387603"/>
              <a:gd name="connsiteX4" fmla="*/ 1202690 w 1209040"/>
              <a:gd name="connsiteY4" fmla="*/ 343763 h 387603"/>
              <a:gd name="connsiteX5" fmla="*/ 1165225 w 1209040"/>
              <a:gd name="connsiteY5" fmla="*/ 381253 h 387603"/>
              <a:gd name="connsiteX6" fmla="*/ 43815 w 1209040"/>
              <a:gd name="connsiteY6" fmla="*/ 381253 h 387603"/>
              <a:gd name="connsiteX7" fmla="*/ 6350 w 1209040"/>
              <a:gd name="connsiteY7" fmla="*/ 343763 h 387603"/>
              <a:gd name="connsiteX8" fmla="*/ 6350 w 1209040"/>
              <a:gd name="connsiteY8" fmla="*/ 43840 h 38760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209040" h="387603">
                <a:moveTo>
                  <a:pt x="6350" y="43840"/>
                </a:moveTo>
                <a:cubicBezTo>
                  <a:pt x="6350" y="23139"/>
                  <a:pt x="23114" y="6350"/>
                  <a:pt x="43815" y="6350"/>
                </a:cubicBezTo>
                <a:lnTo>
                  <a:pt x="1165225" y="6350"/>
                </a:lnTo>
                <a:cubicBezTo>
                  <a:pt x="1185926" y="6350"/>
                  <a:pt x="1202690" y="23139"/>
                  <a:pt x="1202690" y="43840"/>
                </a:cubicBezTo>
                <a:lnTo>
                  <a:pt x="1202690" y="343763"/>
                </a:lnTo>
                <a:cubicBezTo>
                  <a:pt x="1202690" y="364464"/>
                  <a:pt x="1185926" y="381253"/>
                  <a:pt x="1165225" y="381253"/>
                </a:cubicBezTo>
                <a:lnTo>
                  <a:pt x="43815" y="381253"/>
                </a:lnTo>
                <a:cubicBezTo>
                  <a:pt x="23114" y="381253"/>
                  <a:pt x="6350" y="364464"/>
                  <a:pt x="6350" y="343763"/>
                </a:cubicBezTo>
                <a:lnTo>
                  <a:pt x="6350" y="43840"/>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Freeform 3"/>
          <p:cNvSpPr/>
          <p:nvPr/>
        </p:nvSpPr>
        <p:spPr>
          <a:xfrm>
            <a:off x="5775705" y="4063060"/>
            <a:ext cx="312800" cy="25400"/>
          </a:xfrm>
          <a:custGeom>
            <a:avLst/>
            <a:gdLst>
              <a:gd name="connsiteX0" fmla="*/ 6350 w 312800"/>
              <a:gd name="connsiteY0" fmla="*/ 6350 h 25400"/>
              <a:gd name="connsiteX1" fmla="*/ 306451 w 312800"/>
              <a:gd name="connsiteY1" fmla="*/ 6350 h 25400"/>
            </a:gdLst>
            <a:ahLst/>
            <a:cxnLst>
              <a:cxn ang="0">
                <a:pos x="connsiteX0" y="connsiteY0"/>
              </a:cxn>
              <a:cxn ang="1">
                <a:pos x="connsiteX1" y="connsiteY1"/>
              </a:cxn>
            </a:cxnLst>
            <a:rect l="l" t="t" r="r" b="b"/>
            <a:pathLst>
              <a:path w="312800" h="25400">
                <a:moveTo>
                  <a:pt x="6350" y="6350"/>
                </a:moveTo>
                <a:lnTo>
                  <a:pt x="306451" y="6350"/>
                </a:lnTo>
              </a:path>
            </a:pathLst>
          </a:custGeom>
          <a:ln w="12700">
            <a:solidFill>
              <a:srgbClr val="528CC1">
                <a:alpha val="100000"/>
              </a:srgb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Freeform 3"/>
          <p:cNvSpPr/>
          <p:nvPr/>
        </p:nvSpPr>
        <p:spPr>
          <a:xfrm>
            <a:off x="6075934" y="3875278"/>
            <a:ext cx="1312672" cy="387603"/>
          </a:xfrm>
          <a:custGeom>
            <a:avLst/>
            <a:gdLst>
              <a:gd name="connsiteX0" fmla="*/ 6350 w 1312672"/>
              <a:gd name="connsiteY0" fmla="*/ 43840 h 387603"/>
              <a:gd name="connsiteX1" fmla="*/ 43814 w 1312672"/>
              <a:gd name="connsiteY1" fmla="*/ 6350 h 387603"/>
              <a:gd name="connsiteX2" fmla="*/ 1268857 w 1312672"/>
              <a:gd name="connsiteY2" fmla="*/ 6350 h 387603"/>
              <a:gd name="connsiteX3" fmla="*/ 1306322 w 1312672"/>
              <a:gd name="connsiteY3" fmla="*/ 43840 h 387603"/>
              <a:gd name="connsiteX4" fmla="*/ 1306322 w 1312672"/>
              <a:gd name="connsiteY4" fmla="*/ 343763 h 387603"/>
              <a:gd name="connsiteX5" fmla="*/ 1268857 w 1312672"/>
              <a:gd name="connsiteY5" fmla="*/ 381253 h 387603"/>
              <a:gd name="connsiteX6" fmla="*/ 43814 w 1312672"/>
              <a:gd name="connsiteY6" fmla="*/ 381253 h 387603"/>
              <a:gd name="connsiteX7" fmla="*/ 6350 w 1312672"/>
              <a:gd name="connsiteY7" fmla="*/ 343763 h 387603"/>
              <a:gd name="connsiteX8" fmla="*/ 6350 w 1312672"/>
              <a:gd name="connsiteY8" fmla="*/ 43840 h 387603"/>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312672" h="387603">
                <a:moveTo>
                  <a:pt x="6350" y="43840"/>
                </a:moveTo>
                <a:cubicBezTo>
                  <a:pt x="6350" y="23139"/>
                  <a:pt x="23113" y="6350"/>
                  <a:pt x="43814" y="6350"/>
                </a:cubicBezTo>
                <a:lnTo>
                  <a:pt x="1268857" y="6350"/>
                </a:lnTo>
                <a:cubicBezTo>
                  <a:pt x="1289558" y="6350"/>
                  <a:pt x="1306322" y="23139"/>
                  <a:pt x="1306322" y="43840"/>
                </a:cubicBezTo>
                <a:lnTo>
                  <a:pt x="1306322" y="343763"/>
                </a:lnTo>
                <a:cubicBezTo>
                  <a:pt x="1306322" y="364464"/>
                  <a:pt x="1289558" y="381253"/>
                  <a:pt x="1268857" y="381253"/>
                </a:cubicBezTo>
                <a:lnTo>
                  <a:pt x="43814" y="381253"/>
                </a:lnTo>
                <a:cubicBezTo>
                  <a:pt x="23113" y="381253"/>
                  <a:pt x="6350" y="364464"/>
                  <a:pt x="6350" y="343763"/>
                </a:cubicBezTo>
                <a:lnTo>
                  <a:pt x="6350" y="43840"/>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Freeform 3"/>
          <p:cNvSpPr/>
          <p:nvPr/>
        </p:nvSpPr>
        <p:spPr>
          <a:xfrm>
            <a:off x="6571233" y="1013206"/>
            <a:ext cx="1077976" cy="488187"/>
          </a:xfrm>
          <a:custGeom>
            <a:avLst/>
            <a:gdLst>
              <a:gd name="connsiteX0" fmla="*/ 6350 w 1077976"/>
              <a:gd name="connsiteY0" fmla="*/ 53847 h 488187"/>
              <a:gd name="connsiteX1" fmla="*/ 53847 w 1077976"/>
              <a:gd name="connsiteY1" fmla="*/ 6350 h 488187"/>
              <a:gd name="connsiteX2" fmla="*/ 1024128 w 1077976"/>
              <a:gd name="connsiteY2" fmla="*/ 6350 h 488187"/>
              <a:gd name="connsiteX3" fmla="*/ 1071626 w 1077976"/>
              <a:gd name="connsiteY3" fmla="*/ 53847 h 488187"/>
              <a:gd name="connsiteX4" fmla="*/ 1071626 w 1077976"/>
              <a:gd name="connsiteY4" fmla="*/ 434339 h 488187"/>
              <a:gd name="connsiteX5" fmla="*/ 1024128 w 1077976"/>
              <a:gd name="connsiteY5" fmla="*/ 481837 h 488187"/>
              <a:gd name="connsiteX6" fmla="*/ 53847 w 1077976"/>
              <a:gd name="connsiteY6" fmla="*/ 481837 h 488187"/>
              <a:gd name="connsiteX7" fmla="*/ 6350 w 1077976"/>
              <a:gd name="connsiteY7" fmla="*/ 434339 h 488187"/>
              <a:gd name="connsiteX8" fmla="*/ 6350 w 1077976"/>
              <a:gd name="connsiteY8" fmla="*/ 53847 h 48818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077976" h="488187">
                <a:moveTo>
                  <a:pt x="6350" y="53847"/>
                </a:moveTo>
                <a:cubicBezTo>
                  <a:pt x="6350" y="27686"/>
                  <a:pt x="27685" y="6350"/>
                  <a:pt x="53847" y="6350"/>
                </a:cubicBezTo>
                <a:lnTo>
                  <a:pt x="1024128" y="6350"/>
                </a:lnTo>
                <a:cubicBezTo>
                  <a:pt x="1050290" y="6350"/>
                  <a:pt x="1071626" y="27686"/>
                  <a:pt x="1071626" y="53847"/>
                </a:cubicBezTo>
                <a:lnTo>
                  <a:pt x="1071626" y="434339"/>
                </a:lnTo>
                <a:cubicBezTo>
                  <a:pt x="1071626" y="460501"/>
                  <a:pt x="1050290" y="481837"/>
                  <a:pt x="1024128" y="481837"/>
                </a:cubicBezTo>
                <a:lnTo>
                  <a:pt x="53847" y="481837"/>
                </a:lnTo>
                <a:cubicBezTo>
                  <a:pt x="27685" y="481837"/>
                  <a:pt x="6350" y="460501"/>
                  <a:pt x="6350" y="434339"/>
                </a:cubicBezTo>
                <a:lnTo>
                  <a:pt x="6350" y="53847"/>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Freeform 3"/>
          <p:cNvSpPr/>
          <p:nvPr/>
        </p:nvSpPr>
        <p:spPr>
          <a:xfrm>
            <a:off x="6586473" y="1602994"/>
            <a:ext cx="1077976" cy="489711"/>
          </a:xfrm>
          <a:custGeom>
            <a:avLst/>
            <a:gdLst>
              <a:gd name="connsiteX0" fmla="*/ 6350 w 1077976"/>
              <a:gd name="connsiteY0" fmla="*/ 54101 h 489711"/>
              <a:gd name="connsiteX1" fmla="*/ 54102 w 1077976"/>
              <a:gd name="connsiteY1" fmla="*/ 6350 h 489711"/>
              <a:gd name="connsiteX2" fmla="*/ 1023873 w 1077976"/>
              <a:gd name="connsiteY2" fmla="*/ 6350 h 489711"/>
              <a:gd name="connsiteX3" fmla="*/ 1071626 w 1077976"/>
              <a:gd name="connsiteY3" fmla="*/ 54101 h 489711"/>
              <a:gd name="connsiteX4" fmla="*/ 1071626 w 1077976"/>
              <a:gd name="connsiteY4" fmla="*/ 435610 h 489711"/>
              <a:gd name="connsiteX5" fmla="*/ 1023873 w 1077976"/>
              <a:gd name="connsiteY5" fmla="*/ 483361 h 489711"/>
              <a:gd name="connsiteX6" fmla="*/ 54102 w 1077976"/>
              <a:gd name="connsiteY6" fmla="*/ 483361 h 489711"/>
              <a:gd name="connsiteX7" fmla="*/ 6350 w 1077976"/>
              <a:gd name="connsiteY7" fmla="*/ 435610 h 489711"/>
              <a:gd name="connsiteX8" fmla="*/ 6350 w 1077976"/>
              <a:gd name="connsiteY8" fmla="*/ 54101 h 48971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077976" h="489711">
                <a:moveTo>
                  <a:pt x="6350" y="54101"/>
                </a:moveTo>
                <a:cubicBezTo>
                  <a:pt x="6350" y="27685"/>
                  <a:pt x="27685" y="6350"/>
                  <a:pt x="54102" y="6350"/>
                </a:cubicBezTo>
                <a:lnTo>
                  <a:pt x="1023873" y="6350"/>
                </a:lnTo>
                <a:cubicBezTo>
                  <a:pt x="1050290" y="6350"/>
                  <a:pt x="1071626" y="27685"/>
                  <a:pt x="1071626" y="54101"/>
                </a:cubicBezTo>
                <a:lnTo>
                  <a:pt x="1071626" y="435610"/>
                </a:lnTo>
                <a:cubicBezTo>
                  <a:pt x="1071626" y="462025"/>
                  <a:pt x="1050290" y="483361"/>
                  <a:pt x="1023873" y="483361"/>
                </a:cubicBezTo>
                <a:lnTo>
                  <a:pt x="54102" y="483361"/>
                </a:lnTo>
                <a:cubicBezTo>
                  <a:pt x="27685" y="483361"/>
                  <a:pt x="6350" y="462025"/>
                  <a:pt x="6350" y="435610"/>
                </a:cubicBezTo>
                <a:lnTo>
                  <a:pt x="6350" y="54101"/>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Freeform 3"/>
          <p:cNvSpPr/>
          <p:nvPr/>
        </p:nvSpPr>
        <p:spPr>
          <a:xfrm>
            <a:off x="7759954" y="1013206"/>
            <a:ext cx="1077976" cy="488187"/>
          </a:xfrm>
          <a:custGeom>
            <a:avLst/>
            <a:gdLst>
              <a:gd name="connsiteX0" fmla="*/ 6350 w 1077976"/>
              <a:gd name="connsiteY0" fmla="*/ 53847 h 488187"/>
              <a:gd name="connsiteX1" fmla="*/ 53847 w 1077976"/>
              <a:gd name="connsiteY1" fmla="*/ 6350 h 488187"/>
              <a:gd name="connsiteX2" fmla="*/ 1024127 w 1077976"/>
              <a:gd name="connsiteY2" fmla="*/ 6350 h 488187"/>
              <a:gd name="connsiteX3" fmla="*/ 1071626 w 1077976"/>
              <a:gd name="connsiteY3" fmla="*/ 53847 h 488187"/>
              <a:gd name="connsiteX4" fmla="*/ 1071626 w 1077976"/>
              <a:gd name="connsiteY4" fmla="*/ 434339 h 488187"/>
              <a:gd name="connsiteX5" fmla="*/ 1024127 w 1077976"/>
              <a:gd name="connsiteY5" fmla="*/ 481837 h 488187"/>
              <a:gd name="connsiteX6" fmla="*/ 53847 w 1077976"/>
              <a:gd name="connsiteY6" fmla="*/ 481837 h 488187"/>
              <a:gd name="connsiteX7" fmla="*/ 6350 w 1077976"/>
              <a:gd name="connsiteY7" fmla="*/ 434339 h 488187"/>
              <a:gd name="connsiteX8" fmla="*/ 6350 w 1077976"/>
              <a:gd name="connsiteY8" fmla="*/ 53847 h 488187"/>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077976" h="488187">
                <a:moveTo>
                  <a:pt x="6350" y="53847"/>
                </a:moveTo>
                <a:cubicBezTo>
                  <a:pt x="6350" y="27686"/>
                  <a:pt x="27685" y="6350"/>
                  <a:pt x="53847" y="6350"/>
                </a:cubicBezTo>
                <a:lnTo>
                  <a:pt x="1024127" y="6350"/>
                </a:lnTo>
                <a:cubicBezTo>
                  <a:pt x="1050289" y="6350"/>
                  <a:pt x="1071626" y="27686"/>
                  <a:pt x="1071626" y="53847"/>
                </a:cubicBezTo>
                <a:lnTo>
                  <a:pt x="1071626" y="434339"/>
                </a:lnTo>
                <a:cubicBezTo>
                  <a:pt x="1071626" y="460501"/>
                  <a:pt x="1050289" y="481837"/>
                  <a:pt x="1024127" y="481837"/>
                </a:cubicBezTo>
                <a:lnTo>
                  <a:pt x="53847" y="481837"/>
                </a:lnTo>
                <a:cubicBezTo>
                  <a:pt x="27685" y="481837"/>
                  <a:pt x="6350" y="460501"/>
                  <a:pt x="6350" y="434339"/>
                </a:cubicBezTo>
                <a:lnTo>
                  <a:pt x="6350" y="53847"/>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Freeform 3"/>
          <p:cNvSpPr/>
          <p:nvPr/>
        </p:nvSpPr>
        <p:spPr>
          <a:xfrm>
            <a:off x="7775193" y="1602994"/>
            <a:ext cx="1077976" cy="489711"/>
          </a:xfrm>
          <a:custGeom>
            <a:avLst/>
            <a:gdLst>
              <a:gd name="connsiteX0" fmla="*/ 6350 w 1077976"/>
              <a:gd name="connsiteY0" fmla="*/ 54101 h 489711"/>
              <a:gd name="connsiteX1" fmla="*/ 54102 w 1077976"/>
              <a:gd name="connsiteY1" fmla="*/ 6350 h 489711"/>
              <a:gd name="connsiteX2" fmla="*/ 1023874 w 1077976"/>
              <a:gd name="connsiteY2" fmla="*/ 6350 h 489711"/>
              <a:gd name="connsiteX3" fmla="*/ 1071626 w 1077976"/>
              <a:gd name="connsiteY3" fmla="*/ 54101 h 489711"/>
              <a:gd name="connsiteX4" fmla="*/ 1071626 w 1077976"/>
              <a:gd name="connsiteY4" fmla="*/ 435610 h 489711"/>
              <a:gd name="connsiteX5" fmla="*/ 1023874 w 1077976"/>
              <a:gd name="connsiteY5" fmla="*/ 483361 h 489711"/>
              <a:gd name="connsiteX6" fmla="*/ 54102 w 1077976"/>
              <a:gd name="connsiteY6" fmla="*/ 483361 h 489711"/>
              <a:gd name="connsiteX7" fmla="*/ 6350 w 1077976"/>
              <a:gd name="connsiteY7" fmla="*/ 435610 h 489711"/>
              <a:gd name="connsiteX8" fmla="*/ 6350 w 1077976"/>
              <a:gd name="connsiteY8" fmla="*/ 54101 h 48971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077976" h="489711">
                <a:moveTo>
                  <a:pt x="6350" y="54101"/>
                </a:moveTo>
                <a:cubicBezTo>
                  <a:pt x="6350" y="27685"/>
                  <a:pt x="27686" y="6350"/>
                  <a:pt x="54102" y="6350"/>
                </a:cubicBezTo>
                <a:lnTo>
                  <a:pt x="1023874" y="6350"/>
                </a:lnTo>
                <a:cubicBezTo>
                  <a:pt x="1050290" y="6350"/>
                  <a:pt x="1071626" y="27685"/>
                  <a:pt x="1071626" y="54101"/>
                </a:cubicBezTo>
                <a:lnTo>
                  <a:pt x="1071626" y="435610"/>
                </a:lnTo>
                <a:cubicBezTo>
                  <a:pt x="1071626" y="462025"/>
                  <a:pt x="1050290" y="483361"/>
                  <a:pt x="1023874" y="483361"/>
                </a:cubicBezTo>
                <a:lnTo>
                  <a:pt x="54102" y="483361"/>
                </a:lnTo>
                <a:cubicBezTo>
                  <a:pt x="27686" y="483361"/>
                  <a:pt x="6350" y="462025"/>
                  <a:pt x="6350" y="435610"/>
                </a:cubicBezTo>
                <a:lnTo>
                  <a:pt x="6350" y="54101"/>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Freeform 3"/>
          <p:cNvSpPr/>
          <p:nvPr/>
        </p:nvSpPr>
        <p:spPr>
          <a:xfrm>
            <a:off x="2710942" y="4379721"/>
            <a:ext cx="1077975" cy="489712"/>
          </a:xfrm>
          <a:custGeom>
            <a:avLst/>
            <a:gdLst>
              <a:gd name="connsiteX0" fmla="*/ 6350 w 1077975"/>
              <a:gd name="connsiteY0" fmla="*/ 54051 h 489712"/>
              <a:gd name="connsiteX1" fmla="*/ 54101 w 1077975"/>
              <a:gd name="connsiteY1" fmla="*/ 6350 h 489712"/>
              <a:gd name="connsiteX2" fmla="*/ 1023873 w 1077975"/>
              <a:gd name="connsiteY2" fmla="*/ 6350 h 489712"/>
              <a:gd name="connsiteX3" fmla="*/ 1071625 w 1077975"/>
              <a:gd name="connsiteY3" fmla="*/ 54051 h 489712"/>
              <a:gd name="connsiteX4" fmla="*/ 1071625 w 1077975"/>
              <a:gd name="connsiteY4" fmla="*/ 435661 h 489712"/>
              <a:gd name="connsiteX5" fmla="*/ 1023873 w 1077975"/>
              <a:gd name="connsiteY5" fmla="*/ 483362 h 489712"/>
              <a:gd name="connsiteX6" fmla="*/ 54101 w 1077975"/>
              <a:gd name="connsiteY6" fmla="*/ 483362 h 489712"/>
              <a:gd name="connsiteX7" fmla="*/ 6350 w 1077975"/>
              <a:gd name="connsiteY7" fmla="*/ 435661 h 489712"/>
              <a:gd name="connsiteX8" fmla="*/ 6350 w 1077975"/>
              <a:gd name="connsiteY8" fmla="*/ 54051 h 48971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077975" h="489712">
                <a:moveTo>
                  <a:pt x="6350" y="54051"/>
                </a:moveTo>
                <a:cubicBezTo>
                  <a:pt x="6350" y="27711"/>
                  <a:pt x="27685" y="6350"/>
                  <a:pt x="54101" y="6350"/>
                </a:cubicBezTo>
                <a:lnTo>
                  <a:pt x="1023873" y="6350"/>
                </a:lnTo>
                <a:cubicBezTo>
                  <a:pt x="1050289" y="6350"/>
                  <a:pt x="1071625" y="27711"/>
                  <a:pt x="1071625" y="54051"/>
                </a:cubicBezTo>
                <a:lnTo>
                  <a:pt x="1071625" y="435661"/>
                </a:lnTo>
                <a:cubicBezTo>
                  <a:pt x="1071625" y="462000"/>
                  <a:pt x="1050289" y="483362"/>
                  <a:pt x="1023873" y="483362"/>
                </a:cubicBezTo>
                <a:lnTo>
                  <a:pt x="54101" y="483362"/>
                </a:lnTo>
                <a:cubicBezTo>
                  <a:pt x="27685" y="483362"/>
                  <a:pt x="6350" y="462000"/>
                  <a:pt x="6350" y="435661"/>
                </a:cubicBezTo>
                <a:lnTo>
                  <a:pt x="6350" y="54051"/>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Freeform 3"/>
          <p:cNvSpPr/>
          <p:nvPr/>
        </p:nvSpPr>
        <p:spPr>
          <a:xfrm>
            <a:off x="4007865" y="4379721"/>
            <a:ext cx="1077976" cy="489712"/>
          </a:xfrm>
          <a:custGeom>
            <a:avLst/>
            <a:gdLst>
              <a:gd name="connsiteX0" fmla="*/ 6350 w 1077976"/>
              <a:gd name="connsiteY0" fmla="*/ 54051 h 489712"/>
              <a:gd name="connsiteX1" fmla="*/ 54102 w 1077976"/>
              <a:gd name="connsiteY1" fmla="*/ 6350 h 489712"/>
              <a:gd name="connsiteX2" fmla="*/ 1023874 w 1077976"/>
              <a:gd name="connsiteY2" fmla="*/ 6350 h 489712"/>
              <a:gd name="connsiteX3" fmla="*/ 1071626 w 1077976"/>
              <a:gd name="connsiteY3" fmla="*/ 54051 h 489712"/>
              <a:gd name="connsiteX4" fmla="*/ 1071626 w 1077976"/>
              <a:gd name="connsiteY4" fmla="*/ 435661 h 489712"/>
              <a:gd name="connsiteX5" fmla="*/ 1023874 w 1077976"/>
              <a:gd name="connsiteY5" fmla="*/ 483362 h 489712"/>
              <a:gd name="connsiteX6" fmla="*/ 54102 w 1077976"/>
              <a:gd name="connsiteY6" fmla="*/ 483362 h 489712"/>
              <a:gd name="connsiteX7" fmla="*/ 6350 w 1077976"/>
              <a:gd name="connsiteY7" fmla="*/ 435661 h 489712"/>
              <a:gd name="connsiteX8" fmla="*/ 6350 w 1077976"/>
              <a:gd name="connsiteY8" fmla="*/ 54051 h 489712"/>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 ang="7">
                <a:pos x="connsiteX7" y="connsiteY7"/>
              </a:cxn>
              <a:cxn ang="8">
                <a:pos x="connsiteX8" y="connsiteY8"/>
              </a:cxn>
            </a:cxnLst>
            <a:rect l="l" t="t" r="r" b="b"/>
            <a:pathLst>
              <a:path w="1077976" h="489712">
                <a:moveTo>
                  <a:pt x="6350" y="54051"/>
                </a:moveTo>
                <a:cubicBezTo>
                  <a:pt x="6350" y="27711"/>
                  <a:pt x="27686" y="6350"/>
                  <a:pt x="54102" y="6350"/>
                </a:cubicBezTo>
                <a:lnTo>
                  <a:pt x="1023874" y="6350"/>
                </a:lnTo>
                <a:cubicBezTo>
                  <a:pt x="1050290" y="6350"/>
                  <a:pt x="1071626" y="27711"/>
                  <a:pt x="1071626" y="54051"/>
                </a:cubicBezTo>
                <a:lnTo>
                  <a:pt x="1071626" y="435661"/>
                </a:lnTo>
                <a:cubicBezTo>
                  <a:pt x="1071626" y="462000"/>
                  <a:pt x="1050290" y="483362"/>
                  <a:pt x="1023874" y="483362"/>
                </a:cubicBezTo>
                <a:lnTo>
                  <a:pt x="54102" y="483362"/>
                </a:lnTo>
                <a:cubicBezTo>
                  <a:pt x="27686" y="483362"/>
                  <a:pt x="6350" y="462000"/>
                  <a:pt x="6350" y="435661"/>
                </a:cubicBezTo>
                <a:lnTo>
                  <a:pt x="6350" y="54051"/>
                </a:ln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Freeform 3"/>
          <p:cNvSpPr/>
          <p:nvPr/>
        </p:nvSpPr>
        <p:spPr>
          <a:xfrm>
            <a:off x="1820544" y="834136"/>
            <a:ext cx="671068" cy="634491"/>
          </a:xfrm>
          <a:custGeom>
            <a:avLst/>
            <a:gdLst>
              <a:gd name="connsiteX0" fmla="*/ 6350 w 671068"/>
              <a:gd name="connsiteY0" fmla="*/ 317245 h 634491"/>
              <a:gd name="connsiteX1" fmla="*/ 335534 w 671068"/>
              <a:gd name="connsiteY1" fmla="*/ 6350 h 634491"/>
              <a:gd name="connsiteX2" fmla="*/ 664717 w 671068"/>
              <a:gd name="connsiteY2" fmla="*/ 317245 h 634491"/>
              <a:gd name="connsiteX3" fmla="*/ 335534 w 671068"/>
              <a:gd name="connsiteY3" fmla="*/ 628141 h 634491"/>
              <a:gd name="connsiteX4" fmla="*/ 6350 w 671068"/>
              <a:gd name="connsiteY4" fmla="*/ 317245 h 63449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671068" h="634491">
                <a:moveTo>
                  <a:pt x="6350" y="317245"/>
                </a:moveTo>
                <a:cubicBezTo>
                  <a:pt x="6350" y="145541"/>
                  <a:pt x="153670" y="6350"/>
                  <a:pt x="335534" y="6350"/>
                </a:cubicBezTo>
                <a:cubicBezTo>
                  <a:pt x="517398" y="6350"/>
                  <a:pt x="664717" y="145541"/>
                  <a:pt x="664717" y="317245"/>
                </a:cubicBezTo>
                <a:cubicBezTo>
                  <a:pt x="664717" y="488949"/>
                  <a:pt x="517398" y="628141"/>
                  <a:pt x="335534" y="628141"/>
                </a:cubicBezTo>
                <a:cubicBezTo>
                  <a:pt x="153670" y="628141"/>
                  <a:pt x="6350" y="488949"/>
                  <a:pt x="6350" y="317245"/>
                </a:cubicBez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Freeform 3"/>
          <p:cNvSpPr/>
          <p:nvPr/>
        </p:nvSpPr>
        <p:spPr>
          <a:xfrm>
            <a:off x="2693797" y="828040"/>
            <a:ext cx="671067" cy="634491"/>
          </a:xfrm>
          <a:custGeom>
            <a:avLst/>
            <a:gdLst>
              <a:gd name="connsiteX0" fmla="*/ 6350 w 671067"/>
              <a:gd name="connsiteY0" fmla="*/ 317245 h 634491"/>
              <a:gd name="connsiteX1" fmla="*/ 335533 w 671067"/>
              <a:gd name="connsiteY1" fmla="*/ 6350 h 634491"/>
              <a:gd name="connsiteX2" fmla="*/ 664717 w 671067"/>
              <a:gd name="connsiteY2" fmla="*/ 317245 h 634491"/>
              <a:gd name="connsiteX3" fmla="*/ 335533 w 671067"/>
              <a:gd name="connsiteY3" fmla="*/ 628141 h 634491"/>
              <a:gd name="connsiteX4" fmla="*/ 6350 w 671067"/>
              <a:gd name="connsiteY4" fmla="*/ 317245 h 63449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671067" h="634491">
                <a:moveTo>
                  <a:pt x="6350" y="317245"/>
                </a:moveTo>
                <a:cubicBezTo>
                  <a:pt x="6350" y="145541"/>
                  <a:pt x="153670" y="6350"/>
                  <a:pt x="335533" y="6350"/>
                </a:cubicBezTo>
                <a:cubicBezTo>
                  <a:pt x="517397" y="6350"/>
                  <a:pt x="664717" y="145541"/>
                  <a:pt x="664717" y="317245"/>
                </a:cubicBezTo>
                <a:cubicBezTo>
                  <a:pt x="664717" y="488950"/>
                  <a:pt x="517397" y="628141"/>
                  <a:pt x="335533" y="628141"/>
                </a:cubicBezTo>
                <a:cubicBezTo>
                  <a:pt x="153670" y="628141"/>
                  <a:pt x="6350" y="488950"/>
                  <a:pt x="6350" y="317245"/>
                </a:cubicBez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Freeform 3"/>
          <p:cNvSpPr/>
          <p:nvPr/>
        </p:nvSpPr>
        <p:spPr>
          <a:xfrm>
            <a:off x="948816" y="828040"/>
            <a:ext cx="671067" cy="634491"/>
          </a:xfrm>
          <a:custGeom>
            <a:avLst/>
            <a:gdLst>
              <a:gd name="connsiteX0" fmla="*/ 6350 w 671067"/>
              <a:gd name="connsiteY0" fmla="*/ 317245 h 634491"/>
              <a:gd name="connsiteX1" fmla="*/ 335533 w 671067"/>
              <a:gd name="connsiteY1" fmla="*/ 6350 h 634491"/>
              <a:gd name="connsiteX2" fmla="*/ 664718 w 671067"/>
              <a:gd name="connsiteY2" fmla="*/ 317245 h 634491"/>
              <a:gd name="connsiteX3" fmla="*/ 335533 w 671067"/>
              <a:gd name="connsiteY3" fmla="*/ 628141 h 634491"/>
              <a:gd name="connsiteX4" fmla="*/ 6350 w 671067"/>
              <a:gd name="connsiteY4" fmla="*/ 317245 h 634491"/>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671067" h="634491">
                <a:moveTo>
                  <a:pt x="6350" y="317245"/>
                </a:moveTo>
                <a:cubicBezTo>
                  <a:pt x="6350" y="145541"/>
                  <a:pt x="153670" y="6350"/>
                  <a:pt x="335533" y="6350"/>
                </a:cubicBezTo>
                <a:cubicBezTo>
                  <a:pt x="517398" y="6350"/>
                  <a:pt x="664718" y="145541"/>
                  <a:pt x="664718" y="317245"/>
                </a:cubicBezTo>
                <a:cubicBezTo>
                  <a:pt x="664718" y="488950"/>
                  <a:pt x="517398" y="628141"/>
                  <a:pt x="335533" y="628141"/>
                </a:cubicBezTo>
                <a:cubicBezTo>
                  <a:pt x="153670" y="628141"/>
                  <a:pt x="6350" y="488950"/>
                  <a:pt x="6350" y="317245"/>
                </a:cubicBezTo>
              </a:path>
            </a:pathLst>
          </a:custGeom>
          <a:solidFill>
            <a:srgbClr val="000000">
              <a:alpha val="0"/>
            </a:srgbClr>
          </a:solidFill>
          <a:ln w="12700">
            <a:solidFill>
              <a:srgbClr val="FFFFFF">
                <a:alpha val="10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TextBox 1"/>
          <p:cNvSpPr txBox="1"/>
          <p:nvPr/>
        </p:nvSpPr>
        <p:spPr>
          <a:xfrm>
            <a:off x="2844800" y="1848485"/>
            <a:ext cx="800100" cy="254000"/>
          </a:xfrm>
          <a:prstGeom prst="rect">
            <a:avLst/>
          </a:prstGeom>
          <a:noFill/>
        </p:spPr>
        <p:txBody>
          <a:bodyPr wrap="none" lIns="0" tIns="0" rIns="0" rtlCol="0">
            <a:spAutoFit/>
          </a:bodyPr>
          <a:lstStyle/>
          <a:p>
            <a:pPr>
              <a:lnSpc>
                <a:spcPts val="2000"/>
              </a:lnSpc>
            </a:pPr>
            <a:r>
              <a:rPr lang="en-US" altLang="zh-CN" sz="1600" b="1" dirty="0">
                <a:solidFill>
                  <a:srgbClr val="ECCD5E"/>
                </a:solidFill>
                <a:latin typeface="微软雅黑" panose="020B0503020204020204" charset="-122"/>
                <a:cs typeface="微软雅黑" panose="020B0503020204020204" charset="-122"/>
              </a:rPr>
              <a:t>零售模式</a:t>
            </a:r>
          </a:p>
        </p:txBody>
      </p:sp>
      <p:sp>
        <p:nvSpPr>
          <p:cNvPr id="50" name="TextBox 1"/>
          <p:cNvSpPr txBox="1"/>
          <p:nvPr/>
        </p:nvSpPr>
        <p:spPr>
          <a:xfrm>
            <a:off x="4241800" y="1424940"/>
            <a:ext cx="7112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线上渠道</a:t>
            </a:r>
          </a:p>
        </p:txBody>
      </p:sp>
      <p:sp>
        <p:nvSpPr>
          <p:cNvPr id="51" name="TextBox 1"/>
          <p:cNvSpPr txBox="1"/>
          <p:nvPr/>
        </p:nvSpPr>
        <p:spPr>
          <a:xfrm>
            <a:off x="5803900" y="1145540"/>
            <a:ext cx="3556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天猫</a:t>
            </a:r>
          </a:p>
        </p:txBody>
      </p:sp>
      <p:sp>
        <p:nvSpPr>
          <p:cNvPr id="52" name="TextBox 1"/>
          <p:cNvSpPr txBox="1"/>
          <p:nvPr/>
        </p:nvSpPr>
        <p:spPr>
          <a:xfrm>
            <a:off x="5803900" y="1704340"/>
            <a:ext cx="3556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京东</a:t>
            </a:r>
          </a:p>
        </p:txBody>
      </p:sp>
      <p:sp>
        <p:nvSpPr>
          <p:cNvPr id="53" name="TextBox 1"/>
          <p:cNvSpPr txBox="1"/>
          <p:nvPr/>
        </p:nvSpPr>
        <p:spPr>
          <a:xfrm>
            <a:off x="4241800" y="2275840"/>
            <a:ext cx="7112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线下渠道</a:t>
            </a:r>
          </a:p>
        </p:txBody>
      </p:sp>
      <p:sp>
        <p:nvSpPr>
          <p:cNvPr id="54" name="TextBox 1"/>
          <p:cNvSpPr txBox="1"/>
          <p:nvPr/>
        </p:nvSpPr>
        <p:spPr>
          <a:xfrm>
            <a:off x="5715000" y="2275840"/>
            <a:ext cx="5334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实体店</a:t>
            </a:r>
          </a:p>
        </p:txBody>
      </p:sp>
      <p:sp>
        <p:nvSpPr>
          <p:cNvPr id="56" name="TextBox 1"/>
          <p:cNvSpPr txBox="1"/>
          <p:nvPr/>
        </p:nvSpPr>
        <p:spPr>
          <a:xfrm>
            <a:off x="1003300" y="1717040"/>
            <a:ext cx="1358900" cy="330200"/>
          </a:xfrm>
          <a:prstGeom prst="rect">
            <a:avLst/>
          </a:prstGeom>
          <a:noFill/>
        </p:spPr>
        <p:txBody>
          <a:bodyPr wrap="none" lIns="0" tIns="0" rIns="0" rtlCol="0">
            <a:spAutoFit/>
          </a:bodyPr>
          <a:lstStyle/>
          <a:p>
            <a:pPr>
              <a:lnSpc>
                <a:spcPts val="2600"/>
              </a:lnSpc>
            </a:pPr>
            <a:r>
              <a:rPr lang="en-US" altLang="zh-CN" sz="2005" b="1" dirty="0">
                <a:solidFill>
                  <a:srgbClr val="FFFFFF"/>
                </a:solidFill>
                <a:latin typeface="微软雅黑" panose="020B0503020204020204" charset="-122"/>
                <a:cs typeface="微软雅黑" panose="020B0503020204020204" charset="-122"/>
              </a:rPr>
              <a:t>2C端—零售</a:t>
            </a:r>
          </a:p>
        </p:txBody>
      </p:sp>
      <p:sp>
        <p:nvSpPr>
          <p:cNvPr id="57" name="TextBox 1"/>
          <p:cNvSpPr txBox="1"/>
          <p:nvPr/>
        </p:nvSpPr>
        <p:spPr>
          <a:xfrm>
            <a:off x="1003300" y="3455670"/>
            <a:ext cx="1358900" cy="330200"/>
          </a:xfrm>
          <a:prstGeom prst="rect">
            <a:avLst/>
          </a:prstGeom>
          <a:noFill/>
        </p:spPr>
        <p:txBody>
          <a:bodyPr wrap="none" lIns="0" tIns="0" rIns="0" rtlCol="0">
            <a:spAutoFit/>
          </a:bodyPr>
          <a:lstStyle/>
          <a:p>
            <a:pPr>
              <a:lnSpc>
                <a:spcPts val="2600"/>
              </a:lnSpc>
            </a:pPr>
            <a:r>
              <a:rPr lang="en-US" altLang="zh-CN" sz="2005" b="1" dirty="0">
                <a:solidFill>
                  <a:srgbClr val="FFFFFF"/>
                </a:solidFill>
                <a:latin typeface="微软雅黑" panose="020B0503020204020204" charset="-122"/>
                <a:cs typeface="微软雅黑" panose="020B0503020204020204" charset="-122"/>
              </a:rPr>
              <a:t>2B端—批发</a:t>
            </a:r>
          </a:p>
        </p:txBody>
      </p:sp>
      <p:sp>
        <p:nvSpPr>
          <p:cNvPr id="58" name="TextBox 1"/>
          <p:cNvSpPr txBox="1"/>
          <p:nvPr/>
        </p:nvSpPr>
        <p:spPr>
          <a:xfrm>
            <a:off x="1003300" y="4483100"/>
            <a:ext cx="1358900" cy="330200"/>
          </a:xfrm>
          <a:prstGeom prst="rect">
            <a:avLst/>
          </a:prstGeom>
          <a:noFill/>
        </p:spPr>
        <p:txBody>
          <a:bodyPr wrap="none" lIns="0" tIns="0" rIns="0" rtlCol="0">
            <a:spAutoFit/>
          </a:bodyPr>
          <a:lstStyle/>
          <a:p>
            <a:pPr>
              <a:lnSpc>
                <a:spcPts val="2600"/>
              </a:lnSpc>
            </a:pPr>
            <a:r>
              <a:rPr lang="en-US" altLang="zh-CN" sz="2005" b="1" dirty="0">
                <a:solidFill>
                  <a:srgbClr val="FFFFFF"/>
                </a:solidFill>
                <a:latin typeface="微软雅黑" panose="020B0503020204020204" charset="-122"/>
                <a:cs typeface="微软雅黑" panose="020B0503020204020204" charset="-122"/>
              </a:rPr>
              <a:t>2B端—订单</a:t>
            </a:r>
          </a:p>
        </p:txBody>
      </p:sp>
      <p:sp>
        <p:nvSpPr>
          <p:cNvPr id="59" name="TextBox 1"/>
          <p:cNvSpPr txBox="1"/>
          <p:nvPr/>
        </p:nvSpPr>
        <p:spPr>
          <a:xfrm>
            <a:off x="2794635" y="3542665"/>
            <a:ext cx="1409700" cy="254000"/>
          </a:xfrm>
          <a:prstGeom prst="rect">
            <a:avLst/>
          </a:prstGeom>
          <a:noFill/>
        </p:spPr>
        <p:txBody>
          <a:bodyPr wrap="none" lIns="0" tIns="0" rIns="0" rtlCol="0">
            <a:spAutoFit/>
          </a:bodyPr>
          <a:lstStyle/>
          <a:p>
            <a:pPr>
              <a:lnSpc>
                <a:spcPts val="2000"/>
              </a:lnSpc>
            </a:pPr>
            <a:r>
              <a:rPr lang="en-US" altLang="zh-CN" sz="1595" b="1" dirty="0">
                <a:solidFill>
                  <a:srgbClr val="ECCD5E"/>
                </a:solidFill>
                <a:latin typeface="微软雅黑" panose="020B0503020204020204" charset="-122"/>
                <a:cs typeface="微软雅黑" panose="020B0503020204020204" charset="-122"/>
              </a:rPr>
              <a:t>批发、订单模式</a:t>
            </a:r>
          </a:p>
        </p:txBody>
      </p:sp>
      <p:sp>
        <p:nvSpPr>
          <p:cNvPr id="60" name="TextBox 1"/>
          <p:cNvSpPr txBox="1"/>
          <p:nvPr/>
        </p:nvSpPr>
        <p:spPr>
          <a:xfrm>
            <a:off x="6464300" y="2755900"/>
            <a:ext cx="11430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阿里巴巴1688</a:t>
            </a:r>
          </a:p>
        </p:txBody>
      </p:sp>
      <p:sp>
        <p:nvSpPr>
          <p:cNvPr id="61" name="TextBox 1"/>
          <p:cNvSpPr txBox="1"/>
          <p:nvPr/>
        </p:nvSpPr>
        <p:spPr>
          <a:xfrm>
            <a:off x="4813300" y="3175000"/>
            <a:ext cx="711200" cy="10287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线上渠道</a:t>
            </a:r>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2200"/>
              </a:lnSpc>
            </a:pPr>
            <a:r>
              <a:rPr lang="en-US" altLang="zh-CN" sz="1405" b="1" dirty="0">
                <a:solidFill>
                  <a:srgbClr val="ECCD5E"/>
                </a:solidFill>
                <a:latin typeface="微软雅黑" panose="020B0503020204020204" charset="-122"/>
                <a:cs typeface="微软雅黑" panose="020B0503020204020204" charset="-122"/>
              </a:rPr>
              <a:t>线下渠道</a:t>
            </a:r>
          </a:p>
        </p:txBody>
      </p:sp>
      <p:sp>
        <p:nvSpPr>
          <p:cNvPr id="62" name="TextBox 1"/>
          <p:cNvSpPr txBox="1"/>
          <p:nvPr/>
        </p:nvSpPr>
        <p:spPr>
          <a:xfrm>
            <a:off x="6375400" y="3175000"/>
            <a:ext cx="1270000" cy="1028700"/>
          </a:xfrm>
          <a:prstGeom prst="rect">
            <a:avLst/>
          </a:prstGeom>
          <a:noFill/>
        </p:spPr>
        <p:txBody>
          <a:bodyPr wrap="none" lIns="0" tIns="0" rIns="0" rtlCol="0">
            <a:spAutoFit/>
          </a:bodyPr>
          <a:lstStyle/>
          <a:p>
            <a:pPr>
              <a:lnSpc>
                <a:spcPts val="1800"/>
              </a:lnSpc>
              <a:tabLst>
                <a:tab pos="25400" algn="l"/>
                <a:tab pos="279400" algn="l"/>
              </a:tabLst>
            </a:pPr>
            <a:r>
              <a:rPr lang="en-US" altLang="zh-CN" dirty="0"/>
              <a:t>		</a:t>
            </a:r>
            <a:r>
              <a:rPr lang="en-US" altLang="zh-CN" sz="1405" b="1" dirty="0">
                <a:solidFill>
                  <a:srgbClr val="ECCD5E"/>
                </a:solidFill>
                <a:latin typeface="微软雅黑" panose="020B0503020204020204" charset="-122"/>
                <a:cs typeface="微软雅黑" panose="020B0503020204020204" charset="-122"/>
              </a:rPr>
              <a:t>Amazon</a:t>
            </a:r>
          </a:p>
          <a:p>
            <a:pPr>
              <a:lnSpc>
                <a:spcPts val="1000"/>
              </a:lnSpc>
            </a:pPr>
            <a:endParaRPr lang="en-US" altLang="zh-CN" dirty="0"/>
          </a:p>
          <a:p>
            <a:pPr>
              <a:lnSpc>
                <a:spcPts val="2100"/>
              </a:lnSpc>
              <a:tabLst>
                <a:tab pos="25400" algn="l"/>
                <a:tab pos="279400" algn="l"/>
              </a:tabLst>
            </a:pPr>
            <a:r>
              <a:rPr lang="en-US" altLang="zh-CN" dirty="0"/>
              <a:t>	</a:t>
            </a:r>
            <a:r>
              <a:rPr lang="en-US" altLang="zh-CN" sz="1405" b="1" dirty="0">
                <a:solidFill>
                  <a:srgbClr val="ECCD5E"/>
                </a:solidFill>
                <a:latin typeface="微软雅黑" panose="020B0503020204020204" charset="-122"/>
                <a:cs typeface="微软雅黑" panose="020B0503020204020204" charset="-122"/>
              </a:rPr>
              <a:t>阿里巴巴国际站</a:t>
            </a:r>
          </a:p>
          <a:p>
            <a:pPr>
              <a:lnSpc>
                <a:spcPts val="1000"/>
              </a:lnSpc>
            </a:pPr>
            <a:endParaRPr lang="en-US" altLang="zh-CN" dirty="0"/>
          </a:p>
          <a:p>
            <a:pPr>
              <a:lnSpc>
                <a:spcPts val="2100"/>
              </a:lnSpc>
              <a:tabLst>
                <a:tab pos="25400" algn="l"/>
                <a:tab pos="279400" algn="l"/>
              </a:tabLst>
            </a:pPr>
            <a:r>
              <a:rPr lang="en-US" altLang="zh-CN" sz="1405" b="1" dirty="0">
                <a:solidFill>
                  <a:srgbClr val="ECCD5E"/>
                </a:solidFill>
                <a:latin typeface="微软雅黑" panose="020B0503020204020204" charset="-122"/>
                <a:cs typeface="微软雅黑" panose="020B0503020204020204" charset="-122"/>
              </a:rPr>
              <a:t>批发市场</a:t>
            </a:r>
          </a:p>
        </p:txBody>
      </p:sp>
      <p:sp>
        <p:nvSpPr>
          <p:cNvPr id="63" name="TextBox 1"/>
          <p:cNvSpPr txBox="1"/>
          <p:nvPr/>
        </p:nvSpPr>
        <p:spPr>
          <a:xfrm>
            <a:off x="6832600" y="1120140"/>
            <a:ext cx="541020" cy="276225"/>
          </a:xfrm>
          <a:prstGeom prst="rect">
            <a:avLst/>
          </a:prstGeom>
          <a:noFill/>
        </p:spPr>
        <p:txBody>
          <a:bodyPr wrap="none" lIns="0" tIns="0" rIns="0" rtlCol="0">
            <a:spAutoFit/>
          </a:bodyPr>
          <a:lstStyle/>
          <a:p>
            <a:pPr>
              <a:lnSpc>
                <a:spcPts val="1800"/>
              </a:lnSpc>
            </a:pPr>
            <a:r>
              <a:rPr lang="zh-CN" altLang="en-US" sz="1405" b="1" dirty="0">
                <a:solidFill>
                  <a:srgbClr val="ECCD5E"/>
                </a:solidFill>
                <a:latin typeface="微软雅黑" panose="020B0503020204020204" charset="-122"/>
                <a:cs typeface="微软雅黑" panose="020B0503020204020204" charset="-122"/>
              </a:rPr>
              <a:t>拼多多</a:t>
            </a:r>
          </a:p>
        </p:txBody>
      </p:sp>
      <p:sp>
        <p:nvSpPr>
          <p:cNvPr id="64" name="TextBox 1"/>
          <p:cNvSpPr txBox="1"/>
          <p:nvPr/>
        </p:nvSpPr>
        <p:spPr>
          <a:xfrm>
            <a:off x="6929755" y="1722120"/>
            <a:ext cx="360680" cy="276225"/>
          </a:xfrm>
          <a:prstGeom prst="rect">
            <a:avLst/>
          </a:prstGeom>
          <a:noFill/>
        </p:spPr>
        <p:txBody>
          <a:bodyPr wrap="none" lIns="0" tIns="0" rIns="0" rtlCol="0">
            <a:spAutoFit/>
          </a:bodyPr>
          <a:lstStyle/>
          <a:p>
            <a:pPr>
              <a:lnSpc>
                <a:spcPts val="1800"/>
              </a:lnSpc>
            </a:pPr>
            <a:r>
              <a:rPr lang="zh-CN" altLang="en-US" sz="1405" b="1" dirty="0">
                <a:solidFill>
                  <a:srgbClr val="ECCD5E"/>
                </a:solidFill>
                <a:latin typeface="微软雅黑" panose="020B0503020204020204" charset="-122"/>
                <a:cs typeface="微软雅黑" panose="020B0503020204020204" charset="-122"/>
              </a:rPr>
              <a:t>抖音</a:t>
            </a:r>
          </a:p>
        </p:txBody>
      </p:sp>
      <p:sp>
        <p:nvSpPr>
          <p:cNvPr id="65" name="TextBox 1"/>
          <p:cNvSpPr txBox="1"/>
          <p:nvPr/>
        </p:nvSpPr>
        <p:spPr>
          <a:xfrm>
            <a:off x="8064500" y="1120140"/>
            <a:ext cx="4572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EBAY</a:t>
            </a:r>
          </a:p>
        </p:txBody>
      </p:sp>
      <p:sp>
        <p:nvSpPr>
          <p:cNvPr id="66" name="TextBox 1"/>
          <p:cNvSpPr txBox="1"/>
          <p:nvPr/>
        </p:nvSpPr>
        <p:spPr>
          <a:xfrm>
            <a:off x="8039100" y="1717040"/>
            <a:ext cx="5334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速卖通</a:t>
            </a:r>
          </a:p>
        </p:txBody>
      </p:sp>
      <p:sp>
        <p:nvSpPr>
          <p:cNvPr id="67" name="TextBox 1"/>
          <p:cNvSpPr txBox="1"/>
          <p:nvPr/>
        </p:nvSpPr>
        <p:spPr>
          <a:xfrm>
            <a:off x="3035300" y="4495800"/>
            <a:ext cx="4191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OEM</a:t>
            </a:r>
          </a:p>
        </p:txBody>
      </p:sp>
      <p:sp>
        <p:nvSpPr>
          <p:cNvPr id="68" name="TextBox 1"/>
          <p:cNvSpPr txBox="1"/>
          <p:nvPr/>
        </p:nvSpPr>
        <p:spPr>
          <a:xfrm>
            <a:off x="4305300" y="4495800"/>
            <a:ext cx="4699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ODM</a:t>
            </a:r>
          </a:p>
        </p:txBody>
      </p:sp>
      <p:sp>
        <p:nvSpPr>
          <p:cNvPr id="69" name="TextBox 1"/>
          <p:cNvSpPr txBox="1"/>
          <p:nvPr/>
        </p:nvSpPr>
        <p:spPr>
          <a:xfrm>
            <a:off x="1974215" y="1019810"/>
            <a:ext cx="355600" cy="228600"/>
          </a:xfrm>
          <a:prstGeom prst="rect">
            <a:avLst/>
          </a:prstGeom>
          <a:noFill/>
        </p:spPr>
        <p:txBody>
          <a:bodyPr wrap="none" lIns="0" tIns="0" rIns="0" rtlCol="0">
            <a:spAutoFit/>
          </a:bodyPr>
          <a:lstStyle/>
          <a:p>
            <a:pPr>
              <a:lnSpc>
                <a:spcPts val="1800"/>
              </a:lnSpc>
            </a:pPr>
            <a:r>
              <a:rPr lang="en-US" altLang="zh-CN" sz="1405" b="1" dirty="0">
                <a:solidFill>
                  <a:srgbClr val="FFFFFF"/>
                </a:solidFill>
                <a:latin typeface="微软雅黑" panose="020B0503020204020204" charset="-122"/>
                <a:cs typeface="微软雅黑" panose="020B0503020204020204" charset="-122"/>
              </a:rPr>
              <a:t>代理</a:t>
            </a:r>
          </a:p>
        </p:txBody>
      </p:sp>
      <p:sp>
        <p:nvSpPr>
          <p:cNvPr id="70" name="TextBox 1"/>
          <p:cNvSpPr txBox="1"/>
          <p:nvPr/>
        </p:nvSpPr>
        <p:spPr>
          <a:xfrm>
            <a:off x="2850515" y="1032510"/>
            <a:ext cx="355600" cy="228600"/>
          </a:xfrm>
          <a:prstGeom prst="rect">
            <a:avLst/>
          </a:prstGeom>
          <a:noFill/>
        </p:spPr>
        <p:txBody>
          <a:bodyPr wrap="none" lIns="0" tIns="0" rIns="0" rtlCol="0">
            <a:spAutoFit/>
          </a:bodyPr>
          <a:lstStyle/>
          <a:p>
            <a:pPr>
              <a:lnSpc>
                <a:spcPts val="1800"/>
              </a:lnSpc>
            </a:pPr>
            <a:r>
              <a:rPr lang="en-US" altLang="zh-CN" sz="1405" b="1" dirty="0">
                <a:solidFill>
                  <a:srgbClr val="FFFFFF"/>
                </a:solidFill>
                <a:latin typeface="微软雅黑" panose="020B0503020204020204" charset="-122"/>
                <a:cs typeface="微软雅黑" panose="020B0503020204020204" charset="-122"/>
              </a:rPr>
              <a:t>分销</a:t>
            </a:r>
          </a:p>
        </p:txBody>
      </p:sp>
      <p:sp>
        <p:nvSpPr>
          <p:cNvPr id="71" name="TextBox 1"/>
          <p:cNvSpPr txBox="1"/>
          <p:nvPr/>
        </p:nvSpPr>
        <p:spPr>
          <a:xfrm>
            <a:off x="1097915" y="1007110"/>
            <a:ext cx="355600" cy="228600"/>
          </a:xfrm>
          <a:prstGeom prst="rect">
            <a:avLst/>
          </a:prstGeom>
          <a:noFill/>
        </p:spPr>
        <p:txBody>
          <a:bodyPr wrap="none" lIns="0" tIns="0" rIns="0" rtlCol="0">
            <a:spAutoFit/>
          </a:bodyPr>
          <a:lstStyle/>
          <a:p>
            <a:pPr>
              <a:lnSpc>
                <a:spcPts val="1800"/>
              </a:lnSpc>
            </a:pPr>
            <a:r>
              <a:rPr lang="en-US" altLang="zh-CN" sz="1405" b="1" dirty="0">
                <a:solidFill>
                  <a:srgbClr val="FFFFFF"/>
                </a:solidFill>
                <a:latin typeface="微软雅黑" panose="020B0503020204020204" charset="-122"/>
                <a:cs typeface="微软雅黑" panose="020B0503020204020204" charset="-122"/>
              </a:rPr>
              <a:t>自销</a:t>
            </a:r>
          </a:p>
        </p:txBody>
      </p:sp>
      <p:sp>
        <p:nvSpPr>
          <p:cNvPr id="3" name="Freeform 3"/>
          <p:cNvSpPr/>
          <p:nvPr/>
        </p:nvSpPr>
        <p:spPr>
          <a:xfrm>
            <a:off x="489585" y="896620"/>
            <a:ext cx="359410" cy="33909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p:cNvPicPr>
            <a:picLocks noChangeAspect="1" noChangeArrowheads="1"/>
          </p:cNvPicPr>
          <p:nvPr/>
        </p:nvPicPr>
        <p:blipFill>
          <a:blip r:embed="rId3"/>
          <a:srcRect/>
          <a:stretch>
            <a:fillRect/>
          </a:stretch>
        </p:blipFill>
        <p:spPr bwMode="auto">
          <a:xfrm>
            <a:off x="241300" y="254000"/>
            <a:ext cx="3670300" cy="254000"/>
          </a:xfrm>
          <a:prstGeom prst="rect">
            <a:avLst/>
          </a:prstGeom>
          <a:noFill/>
        </p:spPr>
      </p:pic>
      <p:sp>
        <p:nvSpPr>
          <p:cNvPr id="19" name="TextBox 1"/>
          <p:cNvSpPr txBox="1"/>
          <p:nvPr/>
        </p:nvSpPr>
        <p:spPr>
          <a:xfrm>
            <a:off x="1612900" y="241300"/>
            <a:ext cx="919480" cy="340360"/>
          </a:xfrm>
          <a:prstGeom prst="rect">
            <a:avLst/>
          </a:prstGeom>
          <a:noFill/>
        </p:spPr>
        <p:txBody>
          <a:bodyPr wrap="none" lIns="0" tIns="0" rIns="0" rtlCol="0">
            <a:spAutoFit/>
          </a:bodyPr>
          <a:lstStyle/>
          <a:p>
            <a:pPr>
              <a:lnSpc>
                <a:spcPts val="2300"/>
              </a:lnSpc>
            </a:pPr>
            <a:r>
              <a:rPr lang="zh-CN" altLang="en-US" sz="1800" b="1" dirty="0">
                <a:solidFill>
                  <a:srgbClr val="F4D35E"/>
                </a:solidFill>
                <a:latin typeface="微软雅黑" panose="020B0503020204020204" charset="-122"/>
                <a:cs typeface="微软雅黑" panose="020B0503020204020204" charset="-122"/>
              </a:rPr>
              <a:t>销售模式</a:t>
            </a:r>
          </a:p>
        </p:txBody>
      </p:sp>
      <p:pic>
        <p:nvPicPr>
          <p:cNvPr id="32" name="图片 31" descr="LOGO01"/>
          <p:cNvPicPr>
            <a:picLocks noChangeAspect="1"/>
          </p:cNvPicPr>
          <p:nvPr/>
        </p:nvPicPr>
        <p:blipFill>
          <a:blip r:embed="rId4"/>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241300" y="254000"/>
            <a:ext cx="3670300" cy="254000"/>
          </a:xfrm>
          <a:prstGeom prst="rect">
            <a:avLst/>
          </a:prstGeom>
          <a:noFill/>
        </p:spPr>
      </p:pic>
      <p:sp>
        <p:nvSpPr>
          <p:cNvPr id="19" name="TextBox 1"/>
          <p:cNvSpPr txBox="1"/>
          <p:nvPr/>
        </p:nvSpPr>
        <p:spPr>
          <a:xfrm>
            <a:off x="1612900" y="241300"/>
            <a:ext cx="919480" cy="340360"/>
          </a:xfrm>
          <a:prstGeom prst="rect">
            <a:avLst/>
          </a:prstGeom>
          <a:noFill/>
        </p:spPr>
        <p:txBody>
          <a:bodyPr wrap="none" lIns="0" tIns="0" rIns="0" rtlCol="0">
            <a:spAutoFit/>
          </a:bodyPr>
          <a:lstStyle/>
          <a:p>
            <a:pPr algn="l">
              <a:lnSpc>
                <a:spcPts val="2300"/>
              </a:lnSpc>
            </a:pPr>
            <a:r>
              <a:rPr lang="zh-CN" altLang="en-US" b="1" dirty="0">
                <a:solidFill>
                  <a:srgbClr val="F4D35E"/>
                </a:solidFill>
                <a:latin typeface="微软雅黑" panose="020B0503020204020204" charset="-122"/>
                <a:cs typeface="微软雅黑" panose="020B0503020204020204" charset="-122"/>
                <a:sym typeface="+mn-ea"/>
              </a:rPr>
              <a:t>营销策划</a:t>
            </a:r>
            <a:endParaRPr lang="zh-CN" altLang="en-US" sz="1800" b="1" dirty="0">
              <a:solidFill>
                <a:srgbClr val="F4D35E"/>
              </a:solidFill>
              <a:latin typeface="微软雅黑" panose="020B0503020204020204" charset="-122"/>
              <a:cs typeface="微软雅黑" panose="020B0503020204020204" charset="-122"/>
            </a:endParaRPr>
          </a:p>
        </p:txBody>
      </p:sp>
      <p:sp>
        <p:nvSpPr>
          <p:cNvPr id="16" name="文本框 15"/>
          <p:cNvSpPr txBox="1"/>
          <p:nvPr/>
        </p:nvSpPr>
        <p:spPr>
          <a:xfrm>
            <a:off x="253365" y="680085"/>
            <a:ext cx="1165225" cy="321945"/>
          </a:xfrm>
          <a:prstGeom prst="rect">
            <a:avLst/>
          </a:prstGeom>
          <a:noFill/>
        </p:spPr>
        <p:txBody>
          <a:bodyPr wrap="square" rtlCol="0" anchor="t">
            <a:spAutoFit/>
          </a:bodyPr>
          <a:lstStyle/>
          <a:p>
            <a:pPr algn="ctr">
              <a:lnSpc>
                <a:spcPts val="1800"/>
              </a:lnSpc>
            </a:pPr>
            <a:r>
              <a:rPr lang="zh-CN" altLang="en-US" b="1" dirty="0">
                <a:solidFill>
                  <a:schemeClr val="accent4"/>
                </a:solidFill>
                <a:latin typeface="阿里巴巴普惠体 R" panose="00020600040101010101" charset="-122"/>
                <a:ea typeface="阿里巴巴普惠体 R" panose="00020600040101010101" charset="-122"/>
                <a:cs typeface="微软雅黑" panose="020B0503020204020204" charset="-122"/>
                <a:sym typeface="+mn-ea"/>
              </a:rPr>
              <a:t>利润点</a:t>
            </a:r>
          </a:p>
        </p:txBody>
      </p:sp>
      <p:sp>
        <p:nvSpPr>
          <p:cNvPr id="27" name="文本框 26"/>
          <p:cNvSpPr txBox="1"/>
          <p:nvPr/>
        </p:nvSpPr>
        <p:spPr>
          <a:xfrm>
            <a:off x="2249805" y="1291590"/>
            <a:ext cx="1541780"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支持全国一件代发</a:t>
            </a:r>
          </a:p>
        </p:txBody>
      </p:sp>
      <p:sp>
        <p:nvSpPr>
          <p:cNvPr id="6" name="文本框 5"/>
          <p:cNvSpPr txBox="1"/>
          <p:nvPr/>
        </p:nvSpPr>
        <p:spPr>
          <a:xfrm>
            <a:off x="2024380" y="680085"/>
            <a:ext cx="337439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产品批发、运费、扣点等（具体咨询业务员）</a:t>
            </a:r>
          </a:p>
        </p:txBody>
      </p:sp>
      <p:cxnSp>
        <p:nvCxnSpPr>
          <p:cNvPr id="42" name="直接连接符 41"/>
          <p:cNvCxnSpPr>
            <a:endCxn id="6" idx="1"/>
          </p:cNvCxnSpPr>
          <p:nvPr/>
        </p:nvCxnSpPr>
        <p:spPr>
          <a:xfrm flipV="1">
            <a:off x="1367790" y="817880"/>
            <a:ext cx="656590" cy="635"/>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354330" y="1011555"/>
            <a:ext cx="1165225" cy="321945"/>
          </a:xfrm>
          <a:prstGeom prst="rect">
            <a:avLst/>
          </a:prstGeom>
          <a:noFill/>
        </p:spPr>
        <p:txBody>
          <a:bodyPr wrap="square" rtlCol="0" anchor="t">
            <a:spAutoFit/>
          </a:bodyPr>
          <a:lstStyle/>
          <a:p>
            <a:pPr algn="ctr">
              <a:lnSpc>
                <a:spcPts val="1800"/>
              </a:lnSpc>
            </a:pPr>
            <a:r>
              <a:rPr lang="zh-CN" altLang="en-US" b="1" dirty="0">
                <a:solidFill>
                  <a:schemeClr val="accent4"/>
                </a:solidFill>
                <a:latin typeface="阿里巴巴普惠体 R" panose="00020600040101010101" charset="-122"/>
                <a:ea typeface="阿里巴巴普惠体 R" panose="00020600040101010101" charset="-122"/>
                <a:cs typeface="微软雅黑" panose="020B0503020204020204" charset="-122"/>
                <a:sym typeface="+mn-ea"/>
              </a:rPr>
              <a:t>优惠措施</a:t>
            </a:r>
          </a:p>
        </p:txBody>
      </p:sp>
      <p:sp>
        <p:nvSpPr>
          <p:cNvPr id="55" name="文本框 54"/>
          <p:cNvSpPr txBox="1"/>
          <p:nvPr/>
        </p:nvSpPr>
        <p:spPr>
          <a:xfrm>
            <a:off x="2125345" y="1011555"/>
            <a:ext cx="259715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拿货达到一定数量可返现返点部分</a:t>
            </a:r>
          </a:p>
        </p:txBody>
      </p:sp>
      <p:cxnSp>
        <p:nvCxnSpPr>
          <p:cNvPr id="73" name="直接连接符 72"/>
          <p:cNvCxnSpPr>
            <a:endCxn id="55" idx="1"/>
          </p:cNvCxnSpPr>
          <p:nvPr/>
        </p:nvCxnSpPr>
        <p:spPr>
          <a:xfrm flipV="1">
            <a:off x="1468755" y="1149350"/>
            <a:ext cx="656590" cy="635"/>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74" name="文本框 73"/>
          <p:cNvSpPr txBox="1"/>
          <p:nvPr/>
        </p:nvSpPr>
        <p:spPr>
          <a:xfrm>
            <a:off x="389890" y="1910080"/>
            <a:ext cx="1165225" cy="321945"/>
          </a:xfrm>
          <a:prstGeom prst="rect">
            <a:avLst/>
          </a:prstGeom>
          <a:noFill/>
        </p:spPr>
        <p:txBody>
          <a:bodyPr wrap="square" rtlCol="0" anchor="t">
            <a:spAutoFit/>
          </a:bodyPr>
          <a:lstStyle/>
          <a:p>
            <a:pPr algn="ctr">
              <a:lnSpc>
                <a:spcPts val="1800"/>
              </a:lnSpc>
            </a:pPr>
            <a:r>
              <a:rPr lang="zh-CN" altLang="en-US" b="1" dirty="0">
                <a:solidFill>
                  <a:schemeClr val="accent4"/>
                </a:solidFill>
                <a:latin typeface="阿里巴巴普惠体 R" panose="00020600040101010101" charset="-122"/>
                <a:ea typeface="阿里巴巴普惠体 R" panose="00020600040101010101" charset="-122"/>
                <a:cs typeface="微软雅黑" panose="020B0503020204020204" charset="-122"/>
                <a:sym typeface="+mn-ea"/>
              </a:rPr>
              <a:t>发货保障</a:t>
            </a:r>
          </a:p>
        </p:txBody>
      </p:sp>
      <p:cxnSp>
        <p:nvCxnSpPr>
          <p:cNvPr id="76" name="直接连接符 75"/>
          <p:cNvCxnSpPr/>
          <p:nvPr/>
        </p:nvCxnSpPr>
        <p:spPr>
          <a:xfrm flipV="1">
            <a:off x="1894205" y="174498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77" name="直接连接符 76"/>
          <p:cNvCxnSpPr/>
          <p:nvPr/>
        </p:nvCxnSpPr>
        <p:spPr>
          <a:xfrm flipV="1">
            <a:off x="1894205" y="205422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78" name="直接连接符 77"/>
          <p:cNvCxnSpPr/>
          <p:nvPr/>
        </p:nvCxnSpPr>
        <p:spPr>
          <a:xfrm>
            <a:off x="1832610" y="1386205"/>
            <a:ext cx="0" cy="154241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9" name="直接连接符 78"/>
          <p:cNvCxnSpPr/>
          <p:nvPr/>
        </p:nvCxnSpPr>
        <p:spPr>
          <a:xfrm flipV="1">
            <a:off x="1514475" y="2061210"/>
            <a:ext cx="255270" cy="1905"/>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80" name="直接连接符 79"/>
          <p:cNvCxnSpPr/>
          <p:nvPr/>
        </p:nvCxnSpPr>
        <p:spPr>
          <a:xfrm flipV="1">
            <a:off x="1894205" y="142875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flipV="1">
            <a:off x="1894205" y="246126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82" name="文本框 81"/>
          <p:cNvSpPr txBox="1"/>
          <p:nvPr/>
        </p:nvSpPr>
        <p:spPr>
          <a:xfrm>
            <a:off x="2249805" y="1600200"/>
            <a:ext cx="5810885"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供货稳定性 （工厂保证供货充足、不存在断货现象  热卖款式</a:t>
            </a:r>
            <a:r>
              <a:rPr lang="en-US" altLang="zh-CN" sz="1200">
                <a:solidFill>
                  <a:schemeClr val="accent4"/>
                </a:solidFill>
                <a:latin typeface="阿里巴巴普惠体 R" panose="00020600040101010101" charset="-122"/>
                <a:ea typeface="阿里巴巴普惠体 R" panose="00020600040101010101" charset="-122"/>
              </a:rPr>
              <a:t>sku</a:t>
            </a:r>
            <a:r>
              <a:rPr lang="zh-CN" altLang="en-US" sz="1200">
                <a:solidFill>
                  <a:schemeClr val="accent4"/>
                </a:solidFill>
                <a:latin typeface="阿里巴巴普惠体 R" panose="00020600040101010101" charset="-122"/>
                <a:ea typeface="阿里巴巴普惠体 R" panose="00020600040101010101" charset="-122"/>
              </a:rPr>
              <a:t>至少</a:t>
            </a:r>
            <a:r>
              <a:rPr lang="en-US" altLang="zh-CN" sz="1200">
                <a:solidFill>
                  <a:schemeClr val="accent4"/>
                </a:solidFill>
                <a:latin typeface="阿里巴巴普惠体 R" panose="00020600040101010101" charset="-122"/>
                <a:ea typeface="阿里巴巴普惠体 R" panose="00020600040101010101" charset="-122"/>
              </a:rPr>
              <a:t>1000</a:t>
            </a:r>
            <a:r>
              <a:rPr lang="zh-CN" altLang="en-US" sz="1200">
                <a:solidFill>
                  <a:schemeClr val="accent4"/>
                </a:solidFill>
                <a:latin typeface="阿里巴巴普惠体 R" panose="00020600040101010101" charset="-122"/>
                <a:ea typeface="阿里巴巴普惠体 R" panose="00020600040101010101" charset="-122"/>
              </a:rPr>
              <a:t>以上存货）</a:t>
            </a:r>
          </a:p>
        </p:txBody>
      </p:sp>
      <p:sp>
        <p:nvSpPr>
          <p:cNvPr id="83" name="文本框 82"/>
          <p:cNvSpPr txBox="1"/>
          <p:nvPr/>
        </p:nvSpPr>
        <p:spPr>
          <a:xfrm>
            <a:off x="2249805" y="1916430"/>
            <a:ext cx="6041390"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主图视频、详情图、模特图一键打包上传  （电商平台上传主图视频图片等可提升权重）</a:t>
            </a:r>
          </a:p>
        </p:txBody>
      </p:sp>
      <p:sp>
        <p:nvSpPr>
          <p:cNvPr id="84" name="文本框 83"/>
          <p:cNvSpPr txBox="1"/>
          <p:nvPr/>
        </p:nvSpPr>
        <p:spPr>
          <a:xfrm>
            <a:off x="2249805" y="2344420"/>
            <a:ext cx="1476375"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国标</a:t>
            </a:r>
            <a:r>
              <a:rPr lang="en-US" altLang="zh-CN" sz="1200">
                <a:solidFill>
                  <a:schemeClr val="accent4"/>
                </a:solidFill>
                <a:latin typeface="阿里巴巴普惠体 R" panose="00020600040101010101" charset="-122"/>
                <a:ea typeface="阿里巴巴普惠体 R" panose="00020600040101010101" charset="-122"/>
              </a:rPr>
              <a:t>69</a:t>
            </a:r>
            <a:r>
              <a:rPr lang="zh-CN" altLang="en-US" sz="1200">
                <a:solidFill>
                  <a:schemeClr val="accent4"/>
                </a:solidFill>
                <a:latin typeface="阿里巴巴普惠体 R" panose="00020600040101010101" charset="-122"/>
                <a:ea typeface="阿里巴巴普惠体 R" panose="00020600040101010101" charset="-122"/>
              </a:rPr>
              <a:t>码、二维码</a:t>
            </a:r>
          </a:p>
        </p:txBody>
      </p:sp>
      <p:cxnSp>
        <p:nvCxnSpPr>
          <p:cNvPr id="85" name="直接连接符 84"/>
          <p:cNvCxnSpPr/>
          <p:nvPr/>
        </p:nvCxnSpPr>
        <p:spPr>
          <a:xfrm flipV="1">
            <a:off x="1894205" y="289052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86" name="文本框 85"/>
          <p:cNvSpPr txBox="1"/>
          <p:nvPr/>
        </p:nvSpPr>
        <p:spPr>
          <a:xfrm>
            <a:off x="2249805" y="2766695"/>
            <a:ext cx="4587240"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仓库免费贴二维码  （亚马逊入仓码、京东入仓码、仓库入仓码等）</a:t>
            </a:r>
          </a:p>
        </p:txBody>
      </p:sp>
      <p:cxnSp>
        <p:nvCxnSpPr>
          <p:cNvPr id="87" name="直接连接符 86"/>
          <p:cNvCxnSpPr/>
          <p:nvPr/>
        </p:nvCxnSpPr>
        <p:spPr>
          <a:xfrm flipV="1">
            <a:off x="4046855" y="234696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flipV="1">
            <a:off x="4046855" y="261937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3985260" y="2310130"/>
            <a:ext cx="3175" cy="33210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a:off x="3662045" y="2475865"/>
            <a:ext cx="247015" cy="1905"/>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91" name="文本框 90"/>
          <p:cNvSpPr txBox="1"/>
          <p:nvPr/>
        </p:nvSpPr>
        <p:spPr>
          <a:xfrm>
            <a:off x="4405630" y="2209800"/>
            <a:ext cx="1476375"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支持扫码枪扫码</a:t>
            </a:r>
          </a:p>
        </p:txBody>
      </p:sp>
      <p:sp>
        <p:nvSpPr>
          <p:cNvPr id="92" name="文本框 91"/>
          <p:cNvSpPr txBox="1"/>
          <p:nvPr/>
        </p:nvSpPr>
        <p:spPr>
          <a:xfrm>
            <a:off x="4405630" y="2482850"/>
            <a:ext cx="3629660"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方便各大商超、亚马逊入仓、京东仓、商超仓管理</a:t>
            </a:r>
          </a:p>
        </p:txBody>
      </p:sp>
      <p:sp>
        <p:nvSpPr>
          <p:cNvPr id="96" name="文本框 95"/>
          <p:cNvSpPr txBox="1"/>
          <p:nvPr/>
        </p:nvSpPr>
        <p:spPr>
          <a:xfrm>
            <a:off x="389890" y="3131820"/>
            <a:ext cx="1165225" cy="321945"/>
          </a:xfrm>
          <a:prstGeom prst="rect">
            <a:avLst/>
          </a:prstGeom>
          <a:noFill/>
        </p:spPr>
        <p:txBody>
          <a:bodyPr wrap="square" rtlCol="0" anchor="t">
            <a:spAutoFit/>
          </a:bodyPr>
          <a:lstStyle/>
          <a:p>
            <a:pPr algn="ctr">
              <a:lnSpc>
                <a:spcPts val="1800"/>
              </a:lnSpc>
            </a:pPr>
            <a:r>
              <a:rPr lang="zh-CN" altLang="en-US" b="1" dirty="0">
                <a:solidFill>
                  <a:schemeClr val="accent4"/>
                </a:solidFill>
                <a:latin typeface="阿里巴巴普惠体 R" panose="00020600040101010101" charset="-122"/>
                <a:ea typeface="阿里巴巴普惠体 R" panose="00020600040101010101" charset="-122"/>
                <a:cs typeface="微软雅黑" panose="020B0503020204020204" charset="-122"/>
                <a:sym typeface="+mn-ea"/>
              </a:rPr>
              <a:t>质量保证</a:t>
            </a:r>
          </a:p>
        </p:txBody>
      </p:sp>
      <p:cxnSp>
        <p:nvCxnSpPr>
          <p:cNvPr id="97" name="直接连接符 96"/>
          <p:cNvCxnSpPr/>
          <p:nvPr/>
        </p:nvCxnSpPr>
        <p:spPr>
          <a:xfrm flipV="1">
            <a:off x="1875790" y="315214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flipV="1">
            <a:off x="1875790" y="342455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1814195" y="3115310"/>
            <a:ext cx="3175" cy="33210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V="1">
            <a:off x="1511935" y="3275965"/>
            <a:ext cx="240030" cy="508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2234565" y="3014980"/>
            <a:ext cx="1476375"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质量过关报告</a:t>
            </a:r>
          </a:p>
        </p:txBody>
      </p:sp>
      <p:sp>
        <p:nvSpPr>
          <p:cNvPr id="102" name="文本框 101"/>
          <p:cNvSpPr txBox="1"/>
          <p:nvPr/>
        </p:nvSpPr>
        <p:spPr>
          <a:xfrm>
            <a:off x="2234565" y="3288030"/>
            <a:ext cx="1100455"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国家抽检报告</a:t>
            </a:r>
          </a:p>
        </p:txBody>
      </p:sp>
      <p:sp>
        <p:nvSpPr>
          <p:cNvPr id="103" name="文本框 102"/>
          <p:cNvSpPr txBox="1"/>
          <p:nvPr/>
        </p:nvSpPr>
        <p:spPr>
          <a:xfrm>
            <a:off x="354330" y="3526790"/>
            <a:ext cx="1165225" cy="321945"/>
          </a:xfrm>
          <a:prstGeom prst="rect">
            <a:avLst/>
          </a:prstGeom>
          <a:noFill/>
        </p:spPr>
        <p:txBody>
          <a:bodyPr wrap="square" rtlCol="0" anchor="t">
            <a:spAutoFit/>
          </a:bodyPr>
          <a:lstStyle/>
          <a:p>
            <a:pPr algn="ctr">
              <a:lnSpc>
                <a:spcPts val="1800"/>
              </a:lnSpc>
            </a:pPr>
            <a:r>
              <a:rPr lang="zh-CN" altLang="en-US" b="1" dirty="0">
                <a:solidFill>
                  <a:schemeClr val="accent4"/>
                </a:solidFill>
                <a:latin typeface="阿里巴巴普惠体 R" panose="00020600040101010101" charset="-122"/>
                <a:ea typeface="阿里巴巴普惠体 R" panose="00020600040101010101" charset="-122"/>
                <a:cs typeface="微软雅黑" panose="020B0503020204020204" charset="-122"/>
                <a:sym typeface="+mn-ea"/>
              </a:rPr>
              <a:t>专利保障</a:t>
            </a:r>
          </a:p>
        </p:txBody>
      </p:sp>
      <p:sp>
        <p:nvSpPr>
          <p:cNvPr id="104" name="文本框 103"/>
          <p:cNvSpPr txBox="1"/>
          <p:nvPr/>
        </p:nvSpPr>
        <p:spPr>
          <a:xfrm>
            <a:off x="2125345" y="3534410"/>
            <a:ext cx="543496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具有多项专利，常驻有法务团队确保专利不受侵犯、授权商家可开授权证明书</a:t>
            </a:r>
          </a:p>
        </p:txBody>
      </p:sp>
      <p:cxnSp>
        <p:nvCxnSpPr>
          <p:cNvPr id="105" name="直接连接符 104"/>
          <p:cNvCxnSpPr>
            <a:endCxn id="104" idx="1"/>
          </p:cNvCxnSpPr>
          <p:nvPr/>
        </p:nvCxnSpPr>
        <p:spPr>
          <a:xfrm flipV="1">
            <a:off x="1468755" y="3672205"/>
            <a:ext cx="656590" cy="635"/>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107" name="文本框 106"/>
          <p:cNvSpPr txBox="1"/>
          <p:nvPr/>
        </p:nvSpPr>
        <p:spPr>
          <a:xfrm>
            <a:off x="354330" y="4264025"/>
            <a:ext cx="1165225" cy="321945"/>
          </a:xfrm>
          <a:prstGeom prst="rect">
            <a:avLst/>
          </a:prstGeom>
          <a:noFill/>
        </p:spPr>
        <p:txBody>
          <a:bodyPr wrap="square" rtlCol="0" anchor="t">
            <a:spAutoFit/>
          </a:bodyPr>
          <a:lstStyle/>
          <a:p>
            <a:pPr algn="ctr">
              <a:lnSpc>
                <a:spcPts val="1800"/>
              </a:lnSpc>
            </a:pPr>
            <a:r>
              <a:rPr lang="zh-CN" altLang="en-US" b="1" dirty="0">
                <a:solidFill>
                  <a:schemeClr val="accent4"/>
                </a:solidFill>
                <a:latin typeface="阿里巴巴普惠体 R" panose="00020600040101010101" charset="-122"/>
                <a:ea typeface="阿里巴巴普惠体 R" panose="00020600040101010101" charset="-122"/>
                <a:cs typeface="微软雅黑" panose="020B0503020204020204" charset="-122"/>
                <a:sym typeface="+mn-ea"/>
              </a:rPr>
              <a:t>售后保障</a:t>
            </a:r>
          </a:p>
        </p:txBody>
      </p:sp>
      <p:cxnSp>
        <p:nvCxnSpPr>
          <p:cNvPr id="110" name="直接连接符 109"/>
          <p:cNvCxnSpPr/>
          <p:nvPr/>
        </p:nvCxnSpPr>
        <p:spPr>
          <a:xfrm flipV="1">
            <a:off x="1875790" y="410527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flipV="1">
            <a:off x="1875790" y="473011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flipH="1">
            <a:off x="1809750" y="4069080"/>
            <a:ext cx="4445" cy="70548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1490980" y="4413250"/>
            <a:ext cx="247015" cy="1905"/>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114" name="文本框 113"/>
          <p:cNvSpPr txBox="1"/>
          <p:nvPr/>
        </p:nvSpPr>
        <p:spPr>
          <a:xfrm>
            <a:off x="2141220" y="3967480"/>
            <a:ext cx="1333500"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店铺物流评分高</a:t>
            </a:r>
          </a:p>
        </p:txBody>
      </p:sp>
      <p:sp>
        <p:nvSpPr>
          <p:cNvPr id="115" name="文本框 114"/>
          <p:cNvSpPr txBox="1"/>
          <p:nvPr/>
        </p:nvSpPr>
        <p:spPr>
          <a:xfrm>
            <a:off x="2234565" y="4585335"/>
            <a:ext cx="1021080"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售后无忧</a:t>
            </a:r>
          </a:p>
        </p:txBody>
      </p:sp>
      <p:cxnSp>
        <p:nvCxnSpPr>
          <p:cNvPr id="116" name="直接连接符 115"/>
          <p:cNvCxnSpPr/>
          <p:nvPr/>
        </p:nvCxnSpPr>
        <p:spPr>
          <a:xfrm flipV="1">
            <a:off x="3730625" y="395414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flipV="1">
            <a:off x="3730625" y="422656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a:off x="3669030" y="3917315"/>
            <a:ext cx="3175" cy="33210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9" name="文本框 118"/>
          <p:cNvSpPr txBox="1"/>
          <p:nvPr/>
        </p:nvSpPr>
        <p:spPr>
          <a:xfrm>
            <a:off x="4010025" y="3816985"/>
            <a:ext cx="815340"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发货保证</a:t>
            </a:r>
          </a:p>
        </p:txBody>
      </p:sp>
      <p:sp>
        <p:nvSpPr>
          <p:cNvPr id="120" name="文本框 119"/>
          <p:cNvSpPr txBox="1"/>
          <p:nvPr/>
        </p:nvSpPr>
        <p:spPr>
          <a:xfrm>
            <a:off x="4010025" y="4090035"/>
            <a:ext cx="891540"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物流保证</a:t>
            </a:r>
          </a:p>
        </p:txBody>
      </p:sp>
      <p:cxnSp>
        <p:nvCxnSpPr>
          <p:cNvPr id="121" name="直接连接符 120"/>
          <p:cNvCxnSpPr/>
          <p:nvPr/>
        </p:nvCxnSpPr>
        <p:spPr>
          <a:xfrm>
            <a:off x="3370580" y="4090035"/>
            <a:ext cx="247015" cy="1905"/>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22" name="直接连接符 121"/>
          <p:cNvCxnSpPr/>
          <p:nvPr/>
        </p:nvCxnSpPr>
        <p:spPr>
          <a:xfrm flipV="1">
            <a:off x="4772660" y="395414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123" name="文本框 122"/>
          <p:cNvSpPr txBox="1"/>
          <p:nvPr/>
        </p:nvSpPr>
        <p:spPr>
          <a:xfrm>
            <a:off x="5040630" y="3814445"/>
            <a:ext cx="2200910"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当天</a:t>
            </a:r>
            <a:r>
              <a:rPr lang="en-US" altLang="zh-CN" sz="1200">
                <a:solidFill>
                  <a:schemeClr val="accent4"/>
                </a:solidFill>
                <a:latin typeface="阿里巴巴普惠体 R" panose="00020600040101010101" charset="-122"/>
                <a:ea typeface="阿里巴巴普惠体 R" panose="00020600040101010101" charset="-122"/>
              </a:rPr>
              <a:t>4</a:t>
            </a:r>
            <a:r>
              <a:rPr lang="zh-CN" altLang="en-US" sz="1200">
                <a:solidFill>
                  <a:schemeClr val="accent4"/>
                </a:solidFill>
                <a:latin typeface="阿里巴巴普惠体 R" panose="00020600040101010101" charset="-122"/>
                <a:ea typeface="阿里巴巴普惠体 R" panose="00020600040101010101" charset="-122"/>
              </a:rPr>
              <a:t>点前下单保证当日发出</a:t>
            </a:r>
          </a:p>
        </p:txBody>
      </p:sp>
      <p:cxnSp>
        <p:nvCxnSpPr>
          <p:cNvPr id="126" name="直接连接符 125"/>
          <p:cNvCxnSpPr/>
          <p:nvPr/>
        </p:nvCxnSpPr>
        <p:spPr>
          <a:xfrm flipV="1">
            <a:off x="7468235" y="382587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27" name="直接连接符 126"/>
          <p:cNvCxnSpPr/>
          <p:nvPr/>
        </p:nvCxnSpPr>
        <p:spPr>
          <a:xfrm flipV="1">
            <a:off x="7468235" y="409829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nvCxnSpPr>
        <p:spPr>
          <a:xfrm>
            <a:off x="7406640" y="3789045"/>
            <a:ext cx="3175" cy="33210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29" name="文本框 128"/>
          <p:cNvSpPr txBox="1"/>
          <p:nvPr/>
        </p:nvSpPr>
        <p:spPr>
          <a:xfrm>
            <a:off x="7827010" y="3688715"/>
            <a:ext cx="1238250"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最快一小时内</a:t>
            </a:r>
          </a:p>
        </p:txBody>
      </p:sp>
      <p:sp>
        <p:nvSpPr>
          <p:cNvPr id="130" name="文本框 129"/>
          <p:cNvSpPr txBox="1"/>
          <p:nvPr/>
        </p:nvSpPr>
        <p:spPr>
          <a:xfrm>
            <a:off x="7827010" y="3961765"/>
            <a:ext cx="1181100"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最慢</a:t>
            </a:r>
            <a:r>
              <a:rPr lang="en-US" altLang="zh-CN" sz="1200">
                <a:solidFill>
                  <a:schemeClr val="accent4"/>
                </a:solidFill>
                <a:latin typeface="阿里巴巴普惠体 R" panose="00020600040101010101" charset="-122"/>
                <a:ea typeface="阿里巴巴普惠体 R" panose="00020600040101010101" charset="-122"/>
              </a:rPr>
              <a:t>48</a:t>
            </a:r>
            <a:r>
              <a:rPr lang="zh-CN" altLang="en-US" sz="1200">
                <a:solidFill>
                  <a:schemeClr val="accent4"/>
                </a:solidFill>
                <a:latin typeface="阿里巴巴普惠体 R" panose="00020600040101010101" charset="-122"/>
                <a:ea typeface="阿里巴巴普惠体 R" panose="00020600040101010101" charset="-122"/>
              </a:rPr>
              <a:t>小时</a:t>
            </a:r>
          </a:p>
        </p:txBody>
      </p:sp>
      <p:cxnSp>
        <p:nvCxnSpPr>
          <p:cNvPr id="131" name="直接连接符 130"/>
          <p:cNvCxnSpPr/>
          <p:nvPr/>
        </p:nvCxnSpPr>
        <p:spPr>
          <a:xfrm>
            <a:off x="7108190" y="3961765"/>
            <a:ext cx="247015" cy="1905"/>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36" name="直接连接符 135"/>
          <p:cNvCxnSpPr/>
          <p:nvPr/>
        </p:nvCxnSpPr>
        <p:spPr>
          <a:xfrm flipV="1">
            <a:off x="4772660" y="423481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137" name="文本框 136"/>
          <p:cNvSpPr txBox="1"/>
          <p:nvPr/>
        </p:nvSpPr>
        <p:spPr>
          <a:xfrm>
            <a:off x="5047615" y="4037330"/>
            <a:ext cx="2200910" cy="460375"/>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多家快递可供选择（顺丰速运、韵达快递、圆通快递等</a:t>
            </a:r>
          </a:p>
        </p:txBody>
      </p:sp>
      <p:cxnSp>
        <p:nvCxnSpPr>
          <p:cNvPr id="138" name="直接连接符 137"/>
          <p:cNvCxnSpPr/>
          <p:nvPr/>
        </p:nvCxnSpPr>
        <p:spPr>
          <a:xfrm flipV="1">
            <a:off x="3374390" y="459549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39" name="直接连接符 138"/>
          <p:cNvCxnSpPr/>
          <p:nvPr/>
        </p:nvCxnSpPr>
        <p:spPr>
          <a:xfrm flipV="1">
            <a:off x="3374390" y="486791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140" name="直接连接符 139"/>
          <p:cNvCxnSpPr/>
          <p:nvPr/>
        </p:nvCxnSpPr>
        <p:spPr>
          <a:xfrm>
            <a:off x="3312795" y="4558665"/>
            <a:ext cx="3175" cy="33210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1" name="文本框 140"/>
          <p:cNvSpPr txBox="1"/>
          <p:nvPr/>
        </p:nvSpPr>
        <p:spPr>
          <a:xfrm>
            <a:off x="3653790" y="4458335"/>
            <a:ext cx="4970780"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工厂质量问题可退货工厂负担因质量问题退运费（人为质量问题不退）</a:t>
            </a:r>
          </a:p>
        </p:txBody>
      </p:sp>
      <p:sp>
        <p:nvSpPr>
          <p:cNvPr id="142" name="文本框 141"/>
          <p:cNvSpPr txBox="1"/>
          <p:nvPr/>
        </p:nvSpPr>
        <p:spPr>
          <a:xfrm>
            <a:off x="3653790" y="4731385"/>
            <a:ext cx="1648460"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截回不收取返程费用</a:t>
            </a:r>
          </a:p>
        </p:txBody>
      </p:sp>
      <p:cxnSp>
        <p:nvCxnSpPr>
          <p:cNvPr id="143" name="直接连接符 142"/>
          <p:cNvCxnSpPr/>
          <p:nvPr/>
        </p:nvCxnSpPr>
        <p:spPr>
          <a:xfrm>
            <a:off x="3014345" y="4731385"/>
            <a:ext cx="247015" cy="1905"/>
          </a:xfrm>
          <a:prstGeom prst="line">
            <a:avLst/>
          </a:prstGeom>
          <a:ln w="60325"/>
        </p:spPr>
        <p:style>
          <a:lnRef idx="1">
            <a:schemeClr val="accent1"/>
          </a:lnRef>
          <a:fillRef idx="0">
            <a:schemeClr val="accent1"/>
          </a:fillRef>
          <a:effectRef idx="0">
            <a:schemeClr val="accent1"/>
          </a:effectRef>
          <a:fontRef idx="minor">
            <a:schemeClr val="tx1"/>
          </a:fontRef>
        </p:style>
      </p:cxnSp>
      <p:pic>
        <p:nvPicPr>
          <p:cNvPr id="32" name="图片 31" descr="LOGO01"/>
          <p:cNvPicPr>
            <a:picLocks noChangeAspect="1"/>
          </p:cNvPicPr>
          <p:nvPr/>
        </p:nvPicPr>
        <p:blipFill>
          <a:blip r:embed="rId4"/>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srcRect/>
          <a:stretch>
            <a:fillRect/>
          </a:stretch>
        </p:blipFill>
        <p:spPr bwMode="auto">
          <a:xfrm>
            <a:off x="241300" y="254000"/>
            <a:ext cx="3670300" cy="254000"/>
          </a:xfrm>
          <a:prstGeom prst="rect">
            <a:avLst/>
          </a:prstGeom>
          <a:noFill/>
        </p:spPr>
      </p:pic>
      <p:sp>
        <p:nvSpPr>
          <p:cNvPr id="19" name="TextBox 1"/>
          <p:cNvSpPr txBox="1"/>
          <p:nvPr/>
        </p:nvSpPr>
        <p:spPr>
          <a:xfrm>
            <a:off x="1612900" y="241300"/>
            <a:ext cx="919480" cy="340360"/>
          </a:xfrm>
          <a:prstGeom prst="rect">
            <a:avLst/>
          </a:prstGeom>
          <a:noFill/>
        </p:spPr>
        <p:txBody>
          <a:bodyPr wrap="none" lIns="0" tIns="0" rIns="0" rtlCol="0">
            <a:spAutoFit/>
          </a:bodyPr>
          <a:lstStyle/>
          <a:p>
            <a:pPr algn="l">
              <a:lnSpc>
                <a:spcPts val="2300"/>
              </a:lnSpc>
            </a:pPr>
            <a:r>
              <a:rPr lang="zh-CN" altLang="en-US" b="1" dirty="0">
                <a:solidFill>
                  <a:srgbClr val="F4D35E"/>
                </a:solidFill>
                <a:latin typeface="微软雅黑" panose="020B0503020204020204" charset="-122"/>
                <a:cs typeface="微软雅黑" panose="020B0503020204020204" charset="-122"/>
                <a:sym typeface="+mn-ea"/>
              </a:rPr>
              <a:t>营销策划</a:t>
            </a:r>
            <a:endParaRPr lang="zh-CN" altLang="en-US" sz="1800" b="1" dirty="0">
              <a:solidFill>
                <a:srgbClr val="F4D35E"/>
              </a:solidFill>
              <a:latin typeface="微软雅黑" panose="020B0503020204020204" charset="-122"/>
              <a:cs typeface="微软雅黑" panose="020B0503020204020204" charset="-122"/>
            </a:endParaRPr>
          </a:p>
        </p:txBody>
      </p:sp>
      <p:sp>
        <p:nvSpPr>
          <p:cNvPr id="16" name="文本框 15"/>
          <p:cNvSpPr txBox="1"/>
          <p:nvPr/>
        </p:nvSpPr>
        <p:spPr>
          <a:xfrm>
            <a:off x="320675" y="2406015"/>
            <a:ext cx="1165225" cy="553085"/>
          </a:xfrm>
          <a:prstGeom prst="rect">
            <a:avLst/>
          </a:prstGeom>
          <a:noFill/>
        </p:spPr>
        <p:txBody>
          <a:bodyPr wrap="square" rtlCol="0" anchor="t">
            <a:spAutoFit/>
          </a:bodyPr>
          <a:lstStyle/>
          <a:p>
            <a:pPr algn="ctr">
              <a:lnSpc>
                <a:spcPts val="1800"/>
              </a:lnSpc>
            </a:pPr>
            <a:r>
              <a:rPr lang="zh-CN" altLang="en-US" b="1" dirty="0">
                <a:solidFill>
                  <a:schemeClr val="accent4"/>
                </a:solidFill>
                <a:latin typeface="阿里巴巴普惠体 R" panose="00020600040101010101" charset="-122"/>
                <a:ea typeface="阿里巴巴普惠体 R" panose="00020600040101010101" charset="-122"/>
                <a:cs typeface="微软雅黑" panose="020B0503020204020204" charset="-122"/>
                <a:sym typeface="+mn-ea"/>
              </a:rPr>
              <a:t>各大平台宣传</a:t>
            </a:r>
          </a:p>
        </p:txBody>
      </p:sp>
      <p:sp>
        <p:nvSpPr>
          <p:cNvPr id="20" name="文本框 19"/>
          <p:cNvSpPr txBox="1"/>
          <p:nvPr/>
        </p:nvSpPr>
        <p:spPr>
          <a:xfrm>
            <a:off x="2298700" y="864235"/>
            <a:ext cx="84328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国外宣传</a:t>
            </a:r>
          </a:p>
        </p:txBody>
      </p:sp>
      <p:sp>
        <p:nvSpPr>
          <p:cNvPr id="25" name="文本框 24"/>
          <p:cNvSpPr txBox="1"/>
          <p:nvPr/>
        </p:nvSpPr>
        <p:spPr>
          <a:xfrm>
            <a:off x="2279015" y="1322070"/>
            <a:ext cx="163322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国外电商平台热卖图</a:t>
            </a:r>
          </a:p>
        </p:txBody>
      </p:sp>
      <p:sp>
        <p:nvSpPr>
          <p:cNvPr id="26" name="文本框 25"/>
          <p:cNvSpPr txBox="1"/>
          <p:nvPr/>
        </p:nvSpPr>
        <p:spPr>
          <a:xfrm>
            <a:off x="2279015" y="1853565"/>
            <a:ext cx="163322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国内电商平台热卖图</a:t>
            </a:r>
          </a:p>
        </p:txBody>
      </p:sp>
      <p:sp>
        <p:nvSpPr>
          <p:cNvPr id="27" name="文本框 26"/>
          <p:cNvSpPr txBox="1"/>
          <p:nvPr/>
        </p:nvSpPr>
        <p:spPr>
          <a:xfrm>
            <a:off x="2176145" y="2442845"/>
            <a:ext cx="1362075"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合作方宣传资源</a:t>
            </a:r>
          </a:p>
        </p:txBody>
      </p:sp>
      <p:cxnSp>
        <p:nvCxnSpPr>
          <p:cNvPr id="28" name="直接连接符 27"/>
          <p:cNvCxnSpPr/>
          <p:nvPr/>
        </p:nvCxnSpPr>
        <p:spPr>
          <a:xfrm>
            <a:off x="1393190" y="2682875"/>
            <a:ext cx="487680" cy="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V="1">
            <a:off x="1977390" y="101790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V="1">
            <a:off x="1977390" y="143891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flipV="1">
            <a:off x="1977390" y="199072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V="1">
            <a:off x="1977390" y="258000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1852930" y="981075"/>
            <a:ext cx="1270" cy="344487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2176145" y="3284855"/>
            <a:ext cx="833120"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明星效应</a:t>
            </a:r>
          </a:p>
        </p:txBody>
      </p:sp>
      <p:sp>
        <p:nvSpPr>
          <p:cNvPr id="7" name="文本框 6"/>
          <p:cNvSpPr txBox="1"/>
          <p:nvPr/>
        </p:nvSpPr>
        <p:spPr>
          <a:xfrm>
            <a:off x="2176145" y="4236085"/>
            <a:ext cx="1362075" cy="275590"/>
          </a:xfrm>
          <a:prstGeom prst="rect">
            <a:avLst/>
          </a:prstGeom>
          <a:noFill/>
        </p:spPr>
        <p:txBody>
          <a:bodyPr wrap="square" rtlCol="0" anchor="t">
            <a:spAutoFit/>
          </a:bodyPr>
          <a:lstStyle/>
          <a:p>
            <a:pPr algn="l"/>
            <a:r>
              <a:rPr lang="zh-CN" altLang="en-US" sz="1200">
                <a:solidFill>
                  <a:schemeClr val="accent4"/>
                </a:solidFill>
                <a:latin typeface="阿里巴巴普惠体 R" panose="00020600040101010101" charset="-122"/>
                <a:ea typeface="阿里巴巴普惠体 R" panose="00020600040101010101" charset="-122"/>
              </a:rPr>
              <a:t>网络平台宣传</a:t>
            </a:r>
          </a:p>
        </p:txBody>
      </p:sp>
      <p:cxnSp>
        <p:nvCxnSpPr>
          <p:cNvPr id="8" name="直接连接符 7"/>
          <p:cNvCxnSpPr/>
          <p:nvPr/>
        </p:nvCxnSpPr>
        <p:spPr>
          <a:xfrm flipV="1">
            <a:off x="1977390" y="437324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3605530" y="671830"/>
            <a:ext cx="131000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美国门店宣传图</a:t>
            </a:r>
          </a:p>
        </p:txBody>
      </p:sp>
      <p:cxnSp>
        <p:nvCxnSpPr>
          <p:cNvPr id="11" name="直接连接符 10"/>
          <p:cNvCxnSpPr/>
          <p:nvPr/>
        </p:nvCxnSpPr>
        <p:spPr>
          <a:xfrm flipV="1">
            <a:off x="3284220" y="82550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3605530" y="981075"/>
            <a:ext cx="160464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rPr>
              <a:t>韩国综艺宣传短片</a:t>
            </a:r>
          </a:p>
        </p:txBody>
      </p:sp>
      <p:cxnSp>
        <p:nvCxnSpPr>
          <p:cNvPr id="13" name="直接连接符 12"/>
          <p:cNvCxnSpPr/>
          <p:nvPr/>
        </p:nvCxnSpPr>
        <p:spPr>
          <a:xfrm flipV="1">
            <a:off x="3284220" y="113474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4370705" y="1223645"/>
            <a:ext cx="163322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美国亚马逊热卖图</a:t>
            </a:r>
          </a:p>
        </p:txBody>
      </p:sp>
      <p:cxnSp>
        <p:nvCxnSpPr>
          <p:cNvPr id="15" name="直接连接符 14"/>
          <p:cNvCxnSpPr/>
          <p:nvPr/>
        </p:nvCxnSpPr>
        <p:spPr>
          <a:xfrm flipV="1">
            <a:off x="4069080" y="134048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4370705" y="1475740"/>
            <a:ext cx="163322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客户海外平台热卖图</a:t>
            </a:r>
          </a:p>
        </p:txBody>
      </p:sp>
      <p:cxnSp>
        <p:nvCxnSpPr>
          <p:cNvPr id="18" name="直接连接符 17"/>
          <p:cNvCxnSpPr/>
          <p:nvPr/>
        </p:nvCxnSpPr>
        <p:spPr>
          <a:xfrm flipV="1">
            <a:off x="4069080" y="159258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4269740" y="1717675"/>
            <a:ext cx="163322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天猫平台热卖图</a:t>
            </a:r>
          </a:p>
        </p:txBody>
      </p:sp>
      <p:cxnSp>
        <p:nvCxnSpPr>
          <p:cNvPr id="22" name="直接连接符 21"/>
          <p:cNvCxnSpPr/>
          <p:nvPr/>
        </p:nvCxnSpPr>
        <p:spPr>
          <a:xfrm flipV="1">
            <a:off x="4006215" y="186690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23" name="文本框 22"/>
          <p:cNvSpPr txBox="1"/>
          <p:nvPr/>
        </p:nvSpPr>
        <p:spPr>
          <a:xfrm>
            <a:off x="4271010" y="1993265"/>
            <a:ext cx="163322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京东平台热卖图</a:t>
            </a:r>
          </a:p>
        </p:txBody>
      </p:sp>
      <p:cxnSp>
        <p:nvCxnSpPr>
          <p:cNvPr id="24" name="直接连接符 23"/>
          <p:cNvCxnSpPr/>
          <p:nvPr/>
        </p:nvCxnSpPr>
        <p:spPr>
          <a:xfrm flipV="1">
            <a:off x="4006215" y="210439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3912235" y="2346960"/>
            <a:ext cx="78549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小黄鸭</a:t>
            </a:r>
          </a:p>
        </p:txBody>
      </p:sp>
      <p:cxnSp>
        <p:nvCxnSpPr>
          <p:cNvPr id="36" name="直接连接符 35"/>
          <p:cNvCxnSpPr/>
          <p:nvPr/>
        </p:nvCxnSpPr>
        <p:spPr>
          <a:xfrm flipV="1">
            <a:off x="3636010" y="248094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37" name="文本框 36"/>
          <p:cNvSpPr txBox="1"/>
          <p:nvPr/>
        </p:nvSpPr>
        <p:spPr>
          <a:xfrm>
            <a:off x="3912235" y="2813050"/>
            <a:ext cx="78549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蛋黄哥</a:t>
            </a:r>
          </a:p>
        </p:txBody>
      </p:sp>
      <p:cxnSp>
        <p:nvCxnSpPr>
          <p:cNvPr id="38" name="直接连接符 37"/>
          <p:cNvCxnSpPr/>
          <p:nvPr/>
        </p:nvCxnSpPr>
        <p:spPr>
          <a:xfrm flipV="1">
            <a:off x="3636010" y="297243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5228590" y="2348230"/>
            <a:ext cx="141033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公众号宣传活动</a:t>
            </a:r>
          </a:p>
        </p:txBody>
      </p:sp>
      <p:cxnSp>
        <p:nvCxnSpPr>
          <p:cNvPr id="40" name="直接连接符 39"/>
          <p:cNvCxnSpPr/>
          <p:nvPr/>
        </p:nvCxnSpPr>
        <p:spPr>
          <a:xfrm flipV="1">
            <a:off x="4926965" y="246189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5228590" y="2595245"/>
            <a:ext cx="136779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微博号宣传活动</a:t>
            </a:r>
          </a:p>
        </p:txBody>
      </p:sp>
      <p:cxnSp>
        <p:nvCxnSpPr>
          <p:cNvPr id="48" name="直接连接符 47"/>
          <p:cNvCxnSpPr/>
          <p:nvPr/>
        </p:nvCxnSpPr>
        <p:spPr>
          <a:xfrm flipV="1">
            <a:off x="4926965" y="271208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5214620" y="2820670"/>
            <a:ext cx="1920875"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与各大品牌合作宣传</a:t>
            </a:r>
          </a:p>
        </p:txBody>
      </p:sp>
      <p:cxnSp>
        <p:nvCxnSpPr>
          <p:cNvPr id="51" name="直接连接符 50"/>
          <p:cNvCxnSpPr/>
          <p:nvPr/>
        </p:nvCxnSpPr>
        <p:spPr>
          <a:xfrm flipV="1">
            <a:off x="4926965" y="295783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52" name="文本框 51"/>
          <p:cNvSpPr txBox="1"/>
          <p:nvPr/>
        </p:nvSpPr>
        <p:spPr>
          <a:xfrm>
            <a:off x="3410585" y="3153410"/>
            <a:ext cx="1733550" cy="275590"/>
          </a:xfrm>
          <a:prstGeom prst="rect">
            <a:avLst/>
          </a:prstGeom>
          <a:noFill/>
        </p:spPr>
        <p:txBody>
          <a:bodyPr wrap="square" rtlCol="0" anchor="t">
            <a:spAutoFit/>
          </a:bodyPr>
          <a:lstStyle/>
          <a:p>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宝贝儿女儿机场骑坐图</a:t>
            </a:r>
          </a:p>
        </p:txBody>
      </p:sp>
      <p:sp>
        <p:nvSpPr>
          <p:cNvPr id="54" name="文本框 53"/>
          <p:cNvSpPr txBox="1"/>
          <p:nvPr/>
        </p:nvSpPr>
        <p:spPr>
          <a:xfrm>
            <a:off x="3410585" y="3385185"/>
            <a:ext cx="2346325" cy="275590"/>
          </a:xfrm>
          <a:prstGeom prst="rect">
            <a:avLst/>
          </a:prstGeom>
          <a:noFill/>
        </p:spPr>
        <p:txBody>
          <a:bodyPr wrap="square" rtlCol="0" anchor="t">
            <a:spAutoFit/>
          </a:bodyPr>
          <a:lstStyle/>
          <a:p>
            <a:r>
              <a:rPr lang="en-US" altLang="zh-CN" sz="1200" b="1" dirty="0">
                <a:solidFill>
                  <a:schemeClr val="accent4"/>
                </a:solidFill>
                <a:latin typeface="微软雅黑" panose="020B0503020204020204" charset="-122"/>
                <a:cs typeface="微软雅黑" panose="020B0503020204020204" charset="-122"/>
                <a:sym typeface="+mn-ea"/>
              </a:rPr>
              <a:t>Angelababy儿子小海绵</a:t>
            </a:r>
            <a:r>
              <a:rPr lang="zh-CN" altLang="en-US" sz="1200">
                <a:solidFill>
                  <a:schemeClr val="accent4"/>
                </a:solidFill>
                <a:latin typeface="阿里巴巴普惠体 R" panose="00020600040101010101" charset="-122"/>
                <a:ea typeface="阿里巴巴普惠体 R" panose="00020600040101010101" charset="-122"/>
                <a:cs typeface="阿里巴巴普惠体 R" panose="00020600040101010101" charset="-122"/>
              </a:rPr>
              <a:t>骑坐图</a:t>
            </a:r>
          </a:p>
        </p:txBody>
      </p:sp>
      <p:sp>
        <p:nvSpPr>
          <p:cNvPr id="56" name="文本框 55"/>
          <p:cNvSpPr txBox="1"/>
          <p:nvPr/>
        </p:nvSpPr>
        <p:spPr>
          <a:xfrm>
            <a:off x="3792855" y="3815080"/>
            <a:ext cx="721360" cy="275590"/>
          </a:xfrm>
          <a:prstGeom prst="rect">
            <a:avLst/>
          </a:prstGeom>
          <a:noFill/>
        </p:spPr>
        <p:txBody>
          <a:bodyPr wrap="square" rtlCol="0" anchor="t">
            <a:spAutoFit/>
          </a:bodyPr>
          <a:lstStyle/>
          <a:p>
            <a:r>
              <a:rPr lang="zh-CN" altLang="en-US" sz="1200" b="1" dirty="0">
                <a:solidFill>
                  <a:schemeClr val="accent4"/>
                </a:solidFill>
                <a:latin typeface="微软雅黑" panose="020B0503020204020204" charset="-122"/>
                <a:cs typeface="微软雅黑" panose="020B0503020204020204" charset="-122"/>
                <a:sym typeface="+mn-ea"/>
              </a:rPr>
              <a:t>小红书</a:t>
            </a:r>
          </a:p>
        </p:txBody>
      </p:sp>
      <p:cxnSp>
        <p:nvCxnSpPr>
          <p:cNvPr id="57" name="直接连接符 56"/>
          <p:cNvCxnSpPr/>
          <p:nvPr/>
        </p:nvCxnSpPr>
        <p:spPr>
          <a:xfrm flipV="1">
            <a:off x="3491230" y="393192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58" name="文本框 57"/>
          <p:cNvSpPr txBox="1"/>
          <p:nvPr/>
        </p:nvSpPr>
        <p:spPr>
          <a:xfrm>
            <a:off x="3792855" y="4088130"/>
            <a:ext cx="721360" cy="275590"/>
          </a:xfrm>
          <a:prstGeom prst="rect">
            <a:avLst/>
          </a:prstGeom>
          <a:noFill/>
        </p:spPr>
        <p:txBody>
          <a:bodyPr wrap="square" rtlCol="0" anchor="t">
            <a:spAutoFit/>
          </a:bodyPr>
          <a:lstStyle/>
          <a:p>
            <a:r>
              <a:rPr lang="zh-CN" altLang="en-US" sz="1200" b="1" dirty="0">
                <a:solidFill>
                  <a:schemeClr val="accent4"/>
                </a:solidFill>
                <a:latin typeface="微软雅黑" panose="020B0503020204020204" charset="-122"/>
                <a:cs typeface="微软雅黑" panose="020B0503020204020204" charset="-122"/>
                <a:sym typeface="+mn-ea"/>
              </a:rPr>
              <a:t>抖音</a:t>
            </a:r>
          </a:p>
        </p:txBody>
      </p:sp>
      <p:cxnSp>
        <p:nvCxnSpPr>
          <p:cNvPr id="59" name="直接连接符 58"/>
          <p:cNvCxnSpPr/>
          <p:nvPr/>
        </p:nvCxnSpPr>
        <p:spPr>
          <a:xfrm flipV="1">
            <a:off x="3491230" y="420497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60" name="文本框 59"/>
          <p:cNvSpPr txBox="1"/>
          <p:nvPr/>
        </p:nvSpPr>
        <p:spPr>
          <a:xfrm>
            <a:off x="3792855" y="4404360"/>
            <a:ext cx="721360" cy="275590"/>
          </a:xfrm>
          <a:prstGeom prst="rect">
            <a:avLst/>
          </a:prstGeom>
          <a:noFill/>
        </p:spPr>
        <p:txBody>
          <a:bodyPr wrap="square" rtlCol="0" anchor="t">
            <a:spAutoFit/>
          </a:bodyPr>
          <a:lstStyle/>
          <a:p>
            <a:r>
              <a:rPr lang="zh-CN" altLang="en-US" sz="1200" b="1" dirty="0">
                <a:solidFill>
                  <a:schemeClr val="accent4"/>
                </a:solidFill>
                <a:latin typeface="微软雅黑" panose="020B0503020204020204" charset="-122"/>
                <a:cs typeface="微软雅黑" panose="020B0503020204020204" charset="-122"/>
                <a:sym typeface="+mn-ea"/>
              </a:rPr>
              <a:t>百度</a:t>
            </a:r>
          </a:p>
        </p:txBody>
      </p:sp>
      <p:cxnSp>
        <p:nvCxnSpPr>
          <p:cNvPr id="61" name="直接连接符 60"/>
          <p:cNvCxnSpPr/>
          <p:nvPr/>
        </p:nvCxnSpPr>
        <p:spPr>
          <a:xfrm flipV="1">
            <a:off x="3491230" y="452120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sp>
        <p:nvSpPr>
          <p:cNvPr id="62" name="文本框 61"/>
          <p:cNvSpPr txBox="1"/>
          <p:nvPr/>
        </p:nvSpPr>
        <p:spPr>
          <a:xfrm>
            <a:off x="3792855" y="4662805"/>
            <a:ext cx="964565" cy="275590"/>
          </a:xfrm>
          <a:prstGeom prst="rect">
            <a:avLst/>
          </a:prstGeom>
          <a:noFill/>
        </p:spPr>
        <p:txBody>
          <a:bodyPr wrap="square" rtlCol="0" anchor="t">
            <a:spAutoFit/>
          </a:bodyPr>
          <a:lstStyle/>
          <a:p>
            <a:r>
              <a:rPr lang="zh-CN" altLang="en-US" sz="1200" b="1" dirty="0">
                <a:solidFill>
                  <a:schemeClr val="accent4"/>
                </a:solidFill>
                <a:latin typeface="微软雅黑" panose="020B0503020204020204" charset="-122"/>
                <a:cs typeface="微软雅黑" panose="020B0503020204020204" charset="-122"/>
                <a:sym typeface="+mn-ea"/>
              </a:rPr>
              <a:t>。。。等等</a:t>
            </a:r>
          </a:p>
        </p:txBody>
      </p:sp>
      <p:cxnSp>
        <p:nvCxnSpPr>
          <p:cNvPr id="63" name="直接连接符 62"/>
          <p:cNvCxnSpPr/>
          <p:nvPr/>
        </p:nvCxnSpPr>
        <p:spPr>
          <a:xfrm flipV="1">
            <a:off x="3491230" y="477964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3218180" y="782320"/>
            <a:ext cx="1270" cy="39433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3098800" y="978535"/>
            <a:ext cx="129540"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3985260" y="1322070"/>
            <a:ext cx="1905" cy="29146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flipV="1">
            <a:off x="3817620" y="1474470"/>
            <a:ext cx="1885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3947160" y="1839595"/>
            <a:ext cx="1905" cy="29146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V="1">
            <a:off x="3779520" y="1991995"/>
            <a:ext cx="1885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H="1">
            <a:off x="3575050" y="2446655"/>
            <a:ext cx="3175" cy="55689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3410585" y="2586355"/>
            <a:ext cx="1885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4856480" y="2425065"/>
            <a:ext cx="1905" cy="57912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flipV="1">
            <a:off x="4538345" y="2457450"/>
            <a:ext cx="25590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4538345" y="2962275"/>
            <a:ext cx="25590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3145790" y="328485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3145790" y="3522345"/>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3086735" y="3257550"/>
            <a:ext cx="1905" cy="29146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V="1">
            <a:off x="2919095" y="3409950"/>
            <a:ext cx="1885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flipV="1">
            <a:off x="1977390" y="3427730"/>
            <a:ext cx="264795" cy="1270"/>
          </a:xfrm>
          <a:prstGeom prst="line">
            <a:avLst/>
          </a:prstGeom>
          <a:ln w="60325"/>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3397250" y="3912235"/>
            <a:ext cx="4445" cy="889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flipV="1">
            <a:off x="3228340" y="4387850"/>
            <a:ext cx="188595" cy="1270"/>
          </a:xfrm>
          <a:prstGeom prst="line">
            <a:avLst/>
          </a:prstGeom>
          <a:ln w="60325"/>
        </p:spPr>
        <p:style>
          <a:lnRef idx="1">
            <a:schemeClr val="accent1"/>
          </a:lnRef>
          <a:fillRef idx="0">
            <a:schemeClr val="accent1"/>
          </a:fillRef>
          <a:effectRef idx="0">
            <a:schemeClr val="accent1"/>
          </a:effectRef>
          <a:fontRef idx="minor">
            <a:schemeClr val="tx1"/>
          </a:fontRef>
        </p:style>
      </p:cxnSp>
      <p:pic>
        <p:nvPicPr>
          <p:cNvPr id="6" name="图片 5" descr="LOGO01"/>
          <p:cNvPicPr>
            <a:picLocks noChangeAspect="1"/>
          </p:cNvPicPr>
          <p:nvPr/>
        </p:nvPicPr>
        <p:blipFill>
          <a:blip r:embed="rId4"/>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Freeform 3"/>
          <p:cNvSpPr/>
          <p:nvPr/>
        </p:nvSpPr>
        <p:spPr>
          <a:xfrm>
            <a:off x="764540" y="4089400"/>
            <a:ext cx="102235" cy="98425"/>
          </a:xfrm>
          <a:custGeom>
            <a:avLst/>
            <a:gdLst>
              <a:gd name="connsiteX0" fmla="*/ 0 w 188976"/>
              <a:gd name="connsiteY0" fmla="*/ 91440 h 182880"/>
              <a:gd name="connsiteX1" fmla="*/ 94488 w 188976"/>
              <a:gd name="connsiteY1" fmla="*/ 0 h 182880"/>
              <a:gd name="connsiteX2" fmla="*/ 188975 w 188976"/>
              <a:gd name="connsiteY2" fmla="*/ 91440 h 182880"/>
              <a:gd name="connsiteX3" fmla="*/ 94488 w 188976"/>
              <a:gd name="connsiteY3" fmla="*/ 182879 h 182880"/>
              <a:gd name="connsiteX4" fmla="*/ 0 w 188976"/>
              <a:gd name="connsiteY4" fmla="*/ 91440 h 18288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80">
                <a:moveTo>
                  <a:pt x="0" y="91440"/>
                </a:moveTo>
                <a:cubicBezTo>
                  <a:pt x="0" y="40944"/>
                  <a:pt x="42303" y="0"/>
                  <a:pt x="94488" y="0"/>
                </a:cubicBezTo>
                <a:cubicBezTo>
                  <a:pt x="146672" y="0"/>
                  <a:pt x="188975" y="40944"/>
                  <a:pt x="188975" y="91440"/>
                </a:cubicBezTo>
                <a:cubicBezTo>
                  <a:pt x="188975" y="141935"/>
                  <a:pt x="146672" y="182879"/>
                  <a:pt x="94488" y="182879"/>
                </a:cubicBezTo>
                <a:cubicBezTo>
                  <a:pt x="42303" y="182879"/>
                  <a:pt x="0" y="141935"/>
                  <a:pt x="0" y="91440"/>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2115820" y="4099560"/>
            <a:ext cx="94615" cy="99060"/>
          </a:xfrm>
          <a:custGeom>
            <a:avLst/>
            <a:gdLst>
              <a:gd name="connsiteX0" fmla="*/ 0 w 175259"/>
              <a:gd name="connsiteY0" fmla="*/ 92202 h 184404"/>
              <a:gd name="connsiteX1" fmla="*/ 87629 w 175259"/>
              <a:gd name="connsiteY1" fmla="*/ 0 h 184404"/>
              <a:gd name="connsiteX2" fmla="*/ 175259 w 175259"/>
              <a:gd name="connsiteY2" fmla="*/ 92202 h 184404"/>
              <a:gd name="connsiteX3" fmla="*/ 87629 w 175259"/>
              <a:gd name="connsiteY3" fmla="*/ 184403 h 184404"/>
              <a:gd name="connsiteX4" fmla="*/ 0 w 175259"/>
              <a:gd name="connsiteY4" fmla="*/ 92202 h 18440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75259" h="184404">
                <a:moveTo>
                  <a:pt x="0" y="92202"/>
                </a:moveTo>
                <a:cubicBezTo>
                  <a:pt x="0" y="41275"/>
                  <a:pt x="39242" y="0"/>
                  <a:pt x="87629" y="0"/>
                </a:cubicBezTo>
                <a:cubicBezTo>
                  <a:pt x="136016" y="0"/>
                  <a:pt x="175259" y="41275"/>
                  <a:pt x="175259" y="92202"/>
                </a:cubicBezTo>
                <a:cubicBezTo>
                  <a:pt x="175259" y="143128"/>
                  <a:pt x="136016" y="184403"/>
                  <a:pt x="87629" y="184403"/>
                </a:cubicBezTo>
                <a:cubicBezTo>
                  <a:pt x="39242" y="184403"/>
                  <a:pt x="0" y="143128"/>
                  <a:pt x="0" y="92202"/>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3"/>
          <p:cNvPicPr>
            <a:picLocks noChangeAspect="1" noChangeArrowheads="1"/>
          </p:cNvPicPr>
          <p:nvPr/>
        </p:nvPicPr>
        <p:blipFill>
          <a:blip r:embed="rId3"/>
          <a:srcRect/>
          <a:stretch>
            <a:fillRect/>
          </a:stretch>
        </p:blipFill>
        <p:spPr bwMode="auto">
          <a:xfrm>
            <a:off x="325120" y="1861820"/>
            <a:ext cx="1795145" cy="2066925"/>
          </a:xfrm>
          <a:prstGeom prst="rect">
            <a:avLst/>
          </a:prstGeom>
          <a:noFill/>
        </p:spPr>
      </p:pic>
      <p:pic>
        <p:nvPicPr>
          <p:cNvPr id="14" name="Picture 3"/>
          <p:cNvPicPr>
            <a:picLocks noChangeAspect="1" noChangeArrowheads="1"/>
          </p:cNvPicPr>
          <p:nvPr/>
        </p:nvPicPr>
        <p:blipFill>
          <a:blip r:embed="rId4"/>
          <a:srcRect/>
          <a:stretch>
            <a:fillRect/>
          </a:stretch>
        </p:blipFill>
        <p:spPr bwMode="auto">
          <a:xfrm>
            <a:off x="2115820" y="2028825"/>
            <a:ext cx="2520950" cy="1866900"/>
          </a:xfrm>
          <a:prstGeom prst="rect">
            <a:avLst/>
          </a:prstGeom>
          <a:noFill/>
        </p:spPr>
      </p:pic>
      <p:sp>
        <p:nvSpPr>
          <p:cNvPr id="17" name="TextBox 1"/>
          <p:cNvSpPr txBox="1"/>
          <p:nvPr/>
        </p:nvSpPr>
        <p:spPr>
          <a:xfrm>
            <a:off x="1007110" y="3949065"/>
            <a:ext cx="854710" cy="379095"/>
          </a:xfrm>
          <a:prstGeom prst="rect">
            <a:avLst/>
          </a:prstGeom>
          <a:noFill/>
        </p:spPr>
        <p:txBody>
          <a:bodyPr wrap="square" lIns="0" tIns="0" rIns="0" rtlCol="0">
            <a:spAutoFit/>
          </a:bodyPr>
          <a:lstStyle/>
          <a:p>
            <a:pPr>
              <a:lnSpc>
                <a:spcPts val="2600"/>
              </a:lnSpc>
            </a:pPr>
            <a:r>
              <a:rPr lang="en-US" altLang="zh-CN" sz="1000" b="1" dirty="0">
                <a:solidFill>
                  <a:srgbClr val="FFFFFF"/>
                </a:solidFill>
                <a:latin typeface="微软雅黑" panose="020B0503020204020204" charset="-122"/>
                <a:cs typeface="微软雅黑" panose="020B0503020204020204" charset="-122"/>
              </a:rPr>
              <a:t>包贝尔女儿</a:t>
            </a:r>
          </a:p>
        </p:txBody>
      </p:sp>
      <p:sp>
        <p:nvSpPr>
          <p:cNvPr id="18" name="TextBox 1"/>
          <p:cNvSpPr txBox="1"/>
          <p:nvPr/>
        </p:nvSpPr>
        <p:spPr>
          <a:xfrm>
            <a:off x="2339975" y="3895725"/>
            <a:ext cx="1678305" cy="379095"/>
          </a:xfrm>
          <a:prstGeom prst="rect">
            <a:avLst/>
          </a:prstGeom>
          <a:noFill/>
        </p:spPr>
        <p:txBody>
          <a:bodyPr wrap="square" lIns="0" tIns="0" rIns="0" rtlCol="0">
            <a:spAutoFit/>
          </a:bodyPr>
          <a:lstStyle/>
          <a:p>
            <a:pPr>
              <a:lnSpc>
                <a:spcPts val="2600"/>
              </a:lnSpc>
            </a:pPr>
            <a:r>
              <a:rPr lang="en-US" altLang="zh-CN" sz="1000" b="1" dirty="0">
                <a:solidFill>
                  <a:srgbClr val="FFFFFF"/>
                </a:solidFill>
                <a:latin typeface="微软雅黑" panose="020B0503020204020204" charset="-122"/>
                <a:cs typeface="微软雅黑" panose="020B0503020204020204" charset="-122"/>
              </a:rPr>
              <a:t>Angelababy儿子小海绵</a:t>
            </a:r>
          </a:p>
        </p:txBody>
      </p:sp>
      <p:sp>
        <p:nvSpPr>
          <p:cNvPr id="2" name="等腰三角形 1"/>
          <p:cNvSpPr/>
          <p:nvPr/>
        </p:nvSpPr>
        <p:spPr>
          <a:xfrm rot="10800000">
            <a:off x="388620" y="1602740"/>
            <a:ext cx="259080" cy="25908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707390" y="1519555"/>
            <a:ext cx="2879090" cy="424815"/>
          </a:xfrm>
          <a:prstGeom prst="rect">
            <a:avLst/>
          </a:prstGeom>
          <a:noFill/>
        </p:spPr>
        <p:txBody>
          <a:bodyPr wrap="square" rtlCol="0" anchor="t">
            <a:spAutoFit/>
          </a:bodyPr>
          <a:lstStyle/>
          <a:p>
            <a:pPr>
              <a:lnSpc>
                <a:spcPts val="2600"/>
              </a:lnSpc>
            </a:pPr>
            <a:r>
              <a:rPr lang="zh-CN" altLang="en-US" sz="1500" b="1" dirty="0">
                <a:solidFill>
                  <a:srgbClr val="FFFFFF"/>
                </a:solidFill>
                <a:latin typeface="微软雅黑" panose="020B0503020204020204" charset="-122"/>
                <a:cs typeface="微软雅黑" panose="020B0503020204020204" charset="-122"/>
                <a:sym typeface="+mn-ea"/>
              </a:rPr>
              <a:t>有效利用明星效应进行宣传</a:t>
            </a:r>
          </a:p>
        </p:txBody>
      </p:sp>
      <p:sp>
        <p:nvSpPr>
          <p:cNvPr id="5" name="文本框 4"/>
          <p:cNvSpPr txBox="1"/>
          <p:nvPr/>
        </p:nvSpPr>
        <p:spPr>
          <a:xfrm>
            <a:off x="940435" y="680085"/>
            <a:ext cx="1102360" cy="450215"/>
          </a:xfrm>
          <a:prstGeom prst="rect">
            <a:avLst/>
          </a:prstGeom>
          <a:noFill/>
        </p:spPr>
        <p:txBody>
          <a:bodyPr wrap="none" rtlCol="0" anchor="t">
            <a:spAutoFit/>
            <a:scene3d>
              <a:camera prst="orthographicFront"/>
              <a:lightRig rig="threePt" dir="t"/>
            </a:scene3d>
          </a:bodyPr>
          <a:lstStyle/>
          <a:p>
            <a:pPr>
              <a:lnSpc>
                <a:spcPts val="2800"/>
              </a:lnSpc>
              <a:tabLst>
                <a:tab pos="431800" algn="l"/>
              </a:tabLst>
            </a:pPr>
            <a:r>
              <a:rPr lang="zh-CN" altLang="en-US" b="1" dirty="0">
                <a:solidFill>
                  <a:schemeClr val="bg1"/>
                </a:solidFill>
                <a:effectLst>
                  <a:outerShdw blurRad="38100" dist="25400" dir="5400000" algn="ctr" rotWithShape="0">
                    <a:srgbClr val="6E747A">
                      <a:alpha val="43000"/>
                    </a:srgbClr>
                  </a:outerShdw>
                </a:effectLst>
                <a:latin typeface="微软雅黑" panose="020B0503020204020204" charset="-122"/>
                <a:cs typeface="微软雅黑" panose="020B0503020204020204" charset="-122"/>
                <a:sym typeface="+mn-ea"/>
              </a:rPr>
              <a:t>部分实例</a:t>
            </a:r>
          </a:p>
        </p:txBody>
      </p:sp>
      <p:pic>
        <p:nvPicPr>
          <p:cNvPr id="6" name="Picture 3"/>
          <p:cNvPicPr>
            <a:picLocks noChangeAspect="1" noChangeArrowheads="1"/>
          </p:cNvPicPr>
          <p:nvPr/>
        </p:nvPicPr>
        <p:blipFill>
          <a:blip r:embed="rId5"/>
          <a:srcRect/>
          <a:stretch>
            <a:fillRect/>
          </a:stretch>
        </p:blipFill>
        <p:spPr bwMode="auto">
          <a:xfrm>
            <a:off x="241300" y="254000"/>
            <a:ext cx="3670300" cy="254000"/>
          </a:xfrm>
          <a:prstGeom prst="rect">
            <a:avLst/>
          </a:prstGeom>
          <a:noFill/>
        </p:spPr>
      </p:pic>
      <p:sp>
        <p:nvSpPr>
          <p:cNvPr id="19" name="TextBox 1"/>
          <p:cNvSpPr txBox="1"/>
          <p:nvPr/>
        </p:nvSpPr>
        <p:spPr>
          <a:xfrm>
            <a:off x="1612900" y="241300"/>
            <a:ext cx="919480" cy="340360"/>
          </a:xfrm>
          <a:prstGeom prst="rect">
            <a:avLst/>
          </a:prstGeom>
          <a:noFill/>
        </p:spPr>
        <p:txBody>
          <a:bodyPr wrap="none" lIns="0" tIns="0" rIns="0" rtlCol="0">
            <a:spAutoFit/>
          </a:bodyPr>
          <a:lstStyle/>
          <a:p>
            <a:pPr>
              <a:lnSpc>
                <a:spcPts val="2300"/>
              </a:lnSpc>
            </a:pPr>
            <a:r>
              <a:rPr lang="zh-CN" altLang="en-US" sz="1800" b="1" dirty="0">
                <a:solidFill>
                  <a:srgbClr val="F4D35E"/>
                </a:solidFill>
                <a:latin typeface="微软雅黑" panose="020B0503020204020204" charset="-122"/>
                <a:cs typeface="微软雅黑" panose="020B0503020204020204" charset="-122"/>
              </a:rPr>
              <a:t>营销策划</a:t>
            </a:r>
          </a:p>
        </p:txBody>
      </p:sp>
      <p:pic>
        <p:nvPicPr>
          <p:cNvPr id="7" name="图片 6"/>
          <p:cNvPicPr>
            <a:picLocks noChangeAspect="1"/>
          </p:cNvPicPr>
          <p:nvPr/>
        </p:nvPicPr>
        <p:blipFill>
          <a:blip r:embed="rId6"/>
          <a:stretch>
            <a:fillRect/>
          </a:stretch>
        </p:blipFill>
        <p:spPr>
          <a:xfrm>
            <a:off x="5488940" y="1762125"/>
            <a:ext cx="893445" cy="911225"/>
          </a:xfrm>
          <a:prstGeom prst="rect">
            <a:avLst/>
          </a:prstGeom>
          <a:effectLst>
            <a:softEdge rad="31750"/>
          </a:effectLst>
        </p:spPr>
      </p:pic>
      <p:pic>
        <p:nvPicPr>
          <p:cNvPr id="8" name="图片 7"/>
          <p:cNvPicPr>
            <a:picLocks noChangeAspect="1"/>
          </p:cNvPicPr>
          <p:nvPr/>
        </p:nvPicPr>
        <p:blipFill>
          <a:blip r:embed="rId7"/>
          <a:stretch>
            <a:fillRect/>
          </a:stretch>
        </p:blipFill>
        <p:spPr>
          <a:xfrm>
            <a:off x="6520180" y="1762125"/>
            <a:ext cx="918845" cy="914400"/>
          </a:xfrm>
          <a:prstGeom prst="rect">
            <a:avLst/>
          </a:prstGeom>
          <a:effectLst>
            <a:softEdge rad="31750"/>
          </a:effectLst>
        </p:spPr>
      </p:pic>
      <p:pic>
        <p:nvPicPr>
          <p:cNvPr id="9" name="图片 8"/>
          <p:cNvPicPr>
            <a:picLocks noChangeAspect="1"/>
          </p:cNvPicPr>
          <p:nvPr/>
        </p:nvPicPr>
        <p:blipFill>
          <a:blip r:embed="rId8"/>
          <a:stretch>
            <a:fillRect/>
          </a:stretch>
        </p:blipFill>
        <p:spPr>
          <a:xfrm>
            <a:off x="7588885" y="1770380"/>
            <a:ext cx="911225" cy="897890"/>
          </a:xfrm>
          <a:prstGeom prst="rect">
            <a:avLst/>
          </a:prstGeom>
          <a:effectLst>
            <a:softEdge rad="31750"/>
          </a:effectLst>
        </p:spPr>
      </p:pic>
      <p:pic>
        <p:nvPicPr>
          <p:cNvPr id="13" name="图片 12"/>
          <p:cNvPicPr>
            <a:picLocks noChangeAspect="1"/>
          </p:cNvPicPr>
          <p:nvPr/>
        </p:nvPicPr>
        <p:blipFill>
          <a:blip r:embed="rId9"/>
          <a:stretch>
            <a:fillRect/>
          </a:stretch>
        </p:blipFill>
        <p:spPr>
          <a:xfrm>
            <a:off x="5982335" y="2853690"/>
            <a:ext cx="925830" cy="735330"/>
          </a:xfrm>
          <a:prstGeom prst="rect">
            <a:avLst/>
          </a:prstGeom>
          <a:effectLst>
            <a:softEdge rad="31750"/>
          </a:effectLst>
        </p:spPr>
      </p:pic>
      <p:pic>
        <p:nvPicPr>
          <p:cNvPr id="15" name="图片 14"/>
          <p:cNvPicPr>
            <a:picLocks noChangeAspect="1"/>
          </p:cNvPicPr>
          <p:nvPr/>
        </p:nvPicPr>
        <p:blipFill>
          <a:blip r:embed="rId10"/>
          <a:stretch>
            <a:fillRect/>
          </a:stretch>
        </p:blipFill>
        <p:spPr>
          <a:xfrm>
            <a:off x="7106920" y="2847340"/>
            <a:ext cx="919480" cy="767080"/>
          </a:xfrm>
          <a:prstGeom prst="rect">
            <a:avLst/>
          </a:prstGeom>
          <a:effectLst>
            <a:softEdge rad="31750"/>
          </a:effectLst>
        </p:spPr>
      </p:pic>
      <p:sp>
        <p:nvSpPr>
          <p:cNvPr id="21" name="文本框 20"/>
          <p:cNvSpPr txBox="1"/>
          <p:nvPr/>
        </p:nvSpPr>
        <p:spPr>
          <a:xfrm>
            <a:off x="5698490" y="4089400"/>
            <a:ext cx="2941320" cy="737235"/>
          </a:xfrm>
          <a:prstGeom prst="rect">
            <a:avLst/>
          </a:prstGeom>
          <a:noFill/>
        </p:spPr>
        <p:txBody>
          <a:bodyPr wrap="square" rtlCol="0" anchor="t">
            <a:spAutoFit/>
          </a:bodyPr>
          <a:lstStyle/>
          <a:p>
            <a:pPr algn="l">
              <a:lnSpc>
                <a:spcPct val="100000"/>
              </a:lnSpc>
            </a:pPr>
            <a:r>
              <a:rPr lang="en-US" altLang="zh-CN" sz="1400" b="1" dirty="0">
                <a:solidFill>
                  <a:srgbClr val="FFFFFF"/>
                </a:solidFill>
                <a:latin typeface="+mn-ea"/>
                <a:cs typeface="+mn-ea"/>
                <a:sym typeface="+mn-ea"/>
              </a:rPr>
              <a:t>    </a:t>
            </a:r>
            <a:r>
              <a:rPr lang="zh-CN" altLang="en-US" sz="1400" b="1" dirty="0">
                <a:solidFill>
                  <a:srgbClr val="FFFFFF"/>
                </a:solidFill>
                <a:latin typeface="+mn-ea"/>
                <a:cs typeface="+mn-ea"/>
                <a:sym typeface="+mn-ea"/>
              </a:rPr>
              <a:t>网销平台、网络平台等一般会提供部分功能渠道可用于提升产品的曝光率。</a:t>
            </a:r>
            <a:endParaRPr lang="en-US" altLang="zh-CN" sz="1400" b="1" dirty="0">
              <a:solidFill>
                <a:srgbClr val="FFFFFF"/>
              </a:solidFill>
              <a:latin typeface="+mn-ea"/>
              <a:cs typeface="+mn-ea"/>
              <a:sym typeface="+mn-ea"/>
            </a:endParaRPr>
          </a:p>
        </p:txBody>
      </p:sp>
      <p:sp>
        <p:nvSpPr>
          <p:cNvPr id="20" name="等腰三角形 19"/>
          <p:cNvSpPr/>
          <p:nvPr/>
        </p:nvSpPr>
        <p:spPr>
          <a:xfrm>
            <a:off x="5813425" y="4041775"/>
            <a:ext cx="259080" cy="25908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 name="文本框 2"/>
          <p:cNvSpPr txBox="1"/>
          <p:nvPr/>
        </p:nvSpPr>
        <p:spPr>
          <a:xfrm>
            <a:off x="475615" y="4369435"/>
            <a:ext cx="3585845" cy="521970"/>
          </a:xfrm>
          <a:prstGeom prst="rect">
            <a:avLst/>
          </a:prstGeom>
          <a:noFill/>
        </p:spPr>
        <p:txBody>
          <a:bodyPr wrap="square" rtlCol="0" anchor="t">
            <a:spAutoFit/>
          </a:bodyPr>
          <a:lstStyle/>
          <a:p>
            <a:pPr>
              <a:lnSpc>
                <a:spcPct val="100000"/>
              </a:lnSpc>
            </a:pPr>
            <a:r>
              <a:rPr lang="en-US" altLang="zh-CN" sz="1400" b="1" dirty="0">
                <a:solidFill>
                  <a:srgbClr val="FFFFFF"/>
                </a:solidFill>
                <a:latin typeface="微软雅黑" panose="020B0503020204020204" charset="-122"/>
                <a:cs typeface="微软雅黑" panose="020B0503020204020204" charset="-122"/>
                <a:sym typeface="+mn-ea"/>
              </a:rPr>
              <a:t>       </a:t>
            </a:r>
            <a:r>
              <a:rPr lang="zh-CN" altLang="en-US" sz="1400" b="1" dirty="0">
                <a:solidFill>
                  <a:srgbClr val="FFFFFF"/>
                </a:solidFill>
                <a:latin typeface="微软雅黑" panose="020B0503020204020204" charset="-122"/>
                <a:cs typeface="微软雅黑" panose="020B0503020204020204" charset="-122"/>
                <a:sym typeface="+mn-ea"/>
              </a:rPr>
              <a:t>有些名人有使用过本公司的一些产品，可适当利用起来用于营销宣传。</a:t>
            </a:r>
          </a:p>
        </p:txBody>
      </p:sp>
      <p:sp>
        <p:nvSpPr>
          <p:cNvPr id="16" name="Freeform 3"/>
          <p:cNvSpPr/>
          <p:nvPr/>
        </p:nvSpPr>
        <p:spPr>
          <a:xfrm>
            <a:off x="672465" y="778510"/>
            <a:ext cx="267970" cy="253365"/>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descr="LOGO01"/>
          <p:cNvPicPr>
            <a:picLocks noChangeAspect="1"/>
          </p:cNvPicPr>
          <p:nvPr/>
        </p:nvPicPr>
        <p:blipFill>
          <a:blip r:embed="rId11"/>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Freeform 3"/>
          <p:cNvSpPr/>
          <p:nvPr/>
        </p:nvSpPr>
        <p:spPr>
          <a:xfrm>
            <a:off x="1273301" y="3881755"/>
            <a:ext cx="188976" cy="184404"/>
          </a:xfrm>
          <a:custGeom>
            <a:avLst/>
            <a:gdLst>
              <a:gd name="connsiteX0" fmla="*/ 0 w 188976"/>
              <a:gd name="connsiteY0" fmla="*/ 92202 h 184404"/>
              <a:gd name="connsiteX1" fmla="*/ 94488 w 188976"/>
              <a:gd name="connsiteY1" fmla="*/ 0 h 184404"/>
              <a:gd name="connsiteX2" fmla="*/ 188976 w 188976"/>
              <a:gd name="connsiteY2" fmla="*/ 92202 h 184404"/>
              <a:gd name="connsiteX3" fmla="*/ 94488 w 188976"/>
              <a:gd name="connsiteY3" fmla="*/ 184403 h 184404"/>
              <a:gd name="connsiteX4" fmla="*/ 0 w 188976"/>
              <a:gd name="connsiteY4" fmla="*/ 92202 h 18440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4404">
                <a:moveTo>
                  <a:pt x="0" y="92202"/>
                </a:moveTo>
                <a:cubicBezTo>
                  <a:pt x="0" y="41275"/>
                  <a:pt x="42291" y="0"/>
                  <a:pt x="94488" y="0"/>
                </a:cubicBezTo>
                <a:cubicBezTo>
                  <a:pt x="146685" y="0"/>
                  <a:pt x="188976" y="41275"/>
                  <a:pt x="188976" y="92202"/>
                </a:cubicBezTo>
                <a:cubicBezTo>
                  <a:pt x="188976" y="143128"/>
                  <a:pt x="146685" y="184403"/>
                  <a:pt x="94488" y="184403"/>
                </a:cubicBezTo>
                <a:cubicBezTo>
                  <a:pt x="42291" y="184403"/>
                  <a:pt x="0" y="143128"/>
                  <a:pt x="0" y="92202"/>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3"/>
          <p:cNvPicPr>
            <a:picLocks noChangeAspect="1" noChangeArrowheads="1"/>
          </p:cNvPicPr>
          <p:nvPr/>
        </p:nvPicPr>
        <p:blipFill>
          <a:blip r:embed="rId3">
            <a:clrChange>
              <a:clrFrom>
                <a:srgbClr val="1D2A3A">
                  <a:alpha val="100000"/>
                </a:srgbClr>
              </a:clrFrom>
              <a:clrTo>
                <a:srgbClr val="1D2A3A">
                  <a:alpha val="100000"/>
                  <a:alpha val="0"/>
                </a:srgbClr>
              </a:clrTo>
            </a:clrChange>
          </a:blip>
          <a:srcRect/>
          <a:stretch>
            <a:fillRect/>
          </a:stretch>
        </p:blipFill>
        <p:spPr bwMode="auto">
          <a:xfrm>
            <a:off x="340360" y="1272540"/>
            <a:ext cx="4533900" cy="2565400"/>
          </a:xfrm>
          <a:prstGeom prst="rect">
            <a:avLst/>
          </a:prstGeom>
          <a:noFill/>
        </p:spPr>
      </p:pic>
      <p:sp>
        <p:nvSpPr>
          <p:cNvPr id="9" name="TextBox 1"/>
          <p:cNvSpPr txBox="1"/>
          <p:nvPr/>
        </p:nvSpPr>
        <p:spPr>
          <a:xfrm>
            <a:off x="933450" y="831850"/>
            <a:ext cx="2988310" cy="379095"/>
          </a:xfrm>
          <a:prstGeom prst="rect">
            <a:avLst/>
          </a:prstGeom>
          <a:noFill/>
        </p:spPr>
        <p:txBody>
          <a:bodyPr wrap="none" lIns="0" tIns="0" rIns="0" rtlCol="0">
            <a:spAutoFit/>
          </a:bodyPr>
          <a:lstStyle/>
          <a:p>
            <a:pPr>
              <a:lnSpc>
                <a:spcPts val="2600"/>
              </a:lnSpc>
            </a:pPr>
            <a:r>
              <a:rPr lang="en-US" altLang="zh-CN" b="1" dirty="0">
                <a:solidFill>
                  <a:srgbClr val="FFFFFF"/>
                </a:solidFill>
                <a:latin typeface="微软雅黑" panose="020B0503020204020204" charset="-122"/>
                <a:cs typeface="微软雅黑" panose="020B0503020204020204" charset="-122"/>
              </a:rPr>
              <a:t>线下大型活动赞助营销</a:t>
            </a:r>
            <a:r>
              <a:rPr lang="zh-CN" altLang="en-US" b="1" dirty="0">
                <a:solidFill>
                  <a:srgbClr val="FFFFFF"/>
                </a:solidFill>
                <a:latin typeface="微软雅黑" panose="020B0503020204020204" charset="-122"/>
                <a:cs typeface="微软雅黑" panose="020B0503020204020204" charset="-122"/>
              </a:rPr>
              <a:t>及宣传</a:t>
            </a:r>
          </a:p>
        </p:txBody>
      </p:sp>
      <p:sp>
        <p:nvSpPr>
          <p:cNvPr id="10" name="TextBox 1"/>
          <p:cNvSpPr txBox="1"/>
          <p:nvPr/>
        </p:nvSpPr>
        <p:spPr>
          <a:xfrm>
            <a:off x="1527175" y="3773805"/>
            <a:ext cx="1432560" cy="379095"/>
          </a:xfrm>
          <a:prstGeom prst="rect">
            <a:avLst/>
          </a:prstGeom>
          <a:noFill/>
        </p:spPr>
        <p:txBody>
          <a:bodyPr wrap="none" lIns="0" tIns="0" rIns="0" rtlCol="0">
            <a:spAutoFit/>
          </a:bodyPr>
          <a:lstStyle/>
          <a:p>
            <a:pPr>
              <a:lnSpc>
                <a:spcPts val="2600"/>
              </a:lnSpc>
            </a:pPr>
            <a:r>
              <a:rPr lang="en-US" altLang="zh-CN" sz="1400" b="1" dirty="0">
                <a:solidFill>
                  <a:srgbClr val="FFFFFF"/>
                </a:solidFill>
                <a:latin typeface="微软雅黑" panose="020B0503020204020204" charset="-122"/>
                <a:cs typeface="微软雅黑" panose="020B0503020204020204" charset="-122"/>
              </a:rPr>
              <a:t>大型零售商场推广</a:t>
            </a:r>
          </a:p>
        </p:txBody>
      </p:sp>
      <p:pic>
        <p:nvPicPr>
          <p:cNvPr id="7" name="Picture 3"/>
          <p:cNvPicPr>
            <a:picLocks noChangeAspect="1" noChangeArrowheads="1"/>
          </p:cNvPicPr>
          <p:nvPr/>
        </p:nvPicPr>
        <p:blipFill>
          <a:blip r:embed="rId4"/>
          <a:srcRect/>
          <a:stretch>
            <a:fillRect/>
          </a:stretch>
        </p:blipFill>
        <p:spPr bwMode="auto">
          <a:xfrm>
            <a:off x="241300" y="254000"/>
            <a:ext cx="3844925" cy="254000"/>
          </a:xfrm>
          <a:prstGeom prst="rect">
            <a:avLst/>
          </a:prstGeom>
          <a:noFill/>
        </p:spPr>
      </p:pic>
      <p:sp>
        <p:nvSpPr>
          <p:cNvPr id="11" name="TextBox 1"/>
          <p:cNvSpPr txBox="1"/>
          <p:nvPr/>
        </p:nvSpPr>
        <p:spPr>
          <a:xfrm>
            <a:off x="1527175" y="292100"/>
            <a:ext cx="1257300" cy="177800"/>
          </a:xfrm>
          <a:prstGeom prst="rect">
            <a:avLst/>
          </a:prstGeom>
          <a:noFill/>
        </p:spPr>
        <p:txBody>
          <a:bodyPr wrap="none" lIns="0" tIns="0" rIns="0" rtlCol="0">
            <a:spAutoFit/>
          </a:bodyPr>
          <a:lstStyle/>
          <a:p>
            <a:pPr>
              <a:lnSpc>
                <a:spcPts val="1400"/>
              </a:lnSpc>
            </a:pPr>
            <a:r>
              <a:rPr lang="en-US" altLang="zh-CN" sz="1105" b="1" dirty="0">
                <a:solidFill>
                  <a:srgbClr val="F4D35E"/>
                </a:solidFill>
                <a:latin typeface="微软雅黑" panose="020B0503020204020204" charset="-122"/>
                <a:cs typeface="微软雅黑" panose="020B0503020204020204" charset="-122"/>
              </a:rPr>
              <a:t>商业模式与实施方案</a:t>
            </a:r>
          </a:p>
        </p:txBody>
      </p:sp>
      <p:sp>
        <p:nvSpPr>
          <p:cNvPr id="4" name="Freeform 3"/>
          <p:cNvSpPr/>
          <p:nvPr/>
        </p:nvSpPr>
        <p:spPr>
          <a:xfrm>
            <a:off x="593090" y="831850"/>
            <a:ext cx="290830" cy="274955"/>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descr="微信图片_20191103095040"/>
          <p:cNvPicPr>
            <a:picLocks noChangeAspect="1"/>
          </p:cNvPicPr>
          <p:nvPr/>
        </p:nvPicPr>
        <p:blipFill>
          <a:blip r:embed="rId5"/>
          <a:stretch>
            <a:fillRect/>
          </a:stretch>
        </p:blipFill>
        <p:spPr>
          <a:xfrm>
            <a:off x="4986020" y="1245235"/>
            <a:ext cx="3456305" cy="2592705"/>
          </a:xfrm>
          <a:prstGeom prst="rect">
            <a:avLst/>
          </a:prstGeom>
          <a:effectLst>
            <a:softEdge rad="63500"/>
          </a:effectLst>
        </p:spPr>
      </p:pic>
      <p:sp>
        <p:nvSpPr>
          <p:cNvPr id="3" name="Freeform 3"/>
          <p:cNvSpPr/>
          <p:nvPr/>
        </p:nvSpPr>
        <p:spPr>
          <a:xfrm>
            <a:off x="5812281" y="3912870"/>
            <a:ext cx="188976" cy="184404"/>
          </a:xfrm>
          <a:custGeom>
            <a:avLst/>
            <a:gdLst>
              <a:gd name="connsiteX0" fmla="*/ 0 w 188976"/>
              <a:gd name="connsiteY0" fmla="*/ 92202 h 184404"/>
              <a:gd name="connsiteX1" fmla="*/ 94488 w 188976"/>
              <a:gd name="connsiteY1" fmla="*/ 0 h 184404"/>
              <a:gd name="connsiteX2" fmla="*/ 188976 w 188976"/>
              <a:gd name="connsiteY2" fmla="*/ 92202 h 184404"/>
              <a:gd name="connsiteX3" fmla="*/ 94488 w 188976"/>
              <a:gd name="connsiteY3" fmla="*/ 184403 h 184404"/>
              <a:gd name="connsiteX4" fmla="*/ 0 w 188976"/>
              <a:gd name="connsiteY4" fmla="*/ 92202 h 18440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4404">
                <a:moveTo>
                  <a:pt x="0" y="92202"/>
                </a:moveTo>
                <a:cubicBezTo>
                  <a:pt x="0" y="41275"/>
                  <a:pt x="42291" y="0"/>
                  <a:pt x="94488" y="0"/>
                </a:cubicBezTo>
                <a:cubicBezTo>
                  <a:pt x="146685" y="0"/>
                  <a:pt x="188976" y="41275"/>
                  <a:pt x="188976" y="92202"/>
                </a:cubicBezTo>
                <a:cubicBezTo>
                  <a:pt x="188976" y="143128"/>
                  <a:pt x="146685" y="184403"/>
                  <a:pt x="94488" y="184403"/>
                </a:cubicBezTo>
                <a:cubicBezTo>
                  <a:pt x="42291" y="184403"/>
                  <a:pt x="0" y="143128"/>
                  <a:pt x="0" y="92202"/>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1"/>
          <p:cNvSpPr txBox="1"/>
          <p:nvPr/>
        </p:nvSpPr>
        <p:spPr>
          <a:xfrm>
            <a:off x="6066155" y="3804920"/>
            <a:ext cx="1432560" cy="379095"/>
          </a:xfrm>
          <a:prstGeom prst="rect">
            <a:avLst/>
          </a:prstGeom>
          <a:noFill/>
        </p:spPr>
        <p:txBody>
          <a:bodyPr wrap="none" lIns="0" tIns="0" rIns="0" rtlCol="0">
            <a:spAutoFit/>
          </a:bodyPr>
          <a:lstStyle/>
          <a:p>
            <a:pPr>
              <a:lnSpc>
                <a:spcPts val="2600"/>
              </a:lnSpc>
            </a:pPr>
            <a:r>
              <a:rPr lang="zh-CN" altLang="en-US" sz="1400" b="1" dirty="0">
                <a:solidFill>
                  <a:srgbClr val="FFFFFF"/>
                </a:solidFill>
                <a:latin typeface="微软雅黑" panose="020B0503020204020204" charset="-122"/>
                <a:cs typeface="微软雅黑" panose="020B0503020204020204" charset="-122"/>
              </a:rPr>
              <a:t>线下展会展示宣传</a:t>
            </a:r>
          </a:p>
        </p:txBody>
      </p:sp>
      <p:sp>
        <p:nvSpPr>
          <p:cNvPr id="12" name="文本框 11"/>
          <p:cNvSpPr txBox="1"/>
          <p:nvPr/>
        </p:nvSpPr>
        <p:spPr>
          <a:xfrm>
            <a:off x="366395" y="4140835"/>
            <a:ext cx="4122420" cy="737235"/>
          </a:xfrm>
          <a:prstGeom prst="rect">
            <a:avLst/>
          </a:prstGeom>
          <a:noFill/>
        </p:spPr>
        <p:txBody>
          <a:bodyPr wrap="none" rtlCol="0" anchor="t">
            <a:spAutoFit/>
          </a:bodyPr>
          <a:lstStyle/>
          <a:p>
            <a:pPr>
              <a:lnSpc>
                <a:spcPct val="100000"/>
              </a:lnSpc>
            </a:pPr>
            <a:r>
              <a:rPr lang="en-US" altLang="zh-CN" sz="1400" b="1" dirty="0">
                <a:solidFill>
                  <a:srgbClr val="FFFFFF"/>
                </a:solidFill>
                <a:latin typeface="微软雅黑" panose="020B0503020204020204" charset="-122"/>
                <a:cs typeface="微软雅黑" panose="020B0503020204020204" charset="-122"/>
                <a:sym typeface="+mn-ea"/>
              </a:rPr>
              <a:t>      </a:t>
            </a:r>
            <a:r>
              <a:rPr lang="zh-CN" altLang="en-US" sz="1400" b="1" dirty="0">
                <a:solidFill>
                  <a:srgbClr val="FFFFFF"/>
                </a:solidFill>
                <a:latin typeface="微软雅黑" panose="020B0503020204020204" charset="-122"/>
                <a:cs typeface="微软雅黑" panose="020B0503020204020204" charset="-122"/>
                <a:sym typeface="+mn-ea"/>
              </a:rPr>
              <a:t>商场是人流量高且能快速调动起群众积极性的</a:t>
            </a:r>
          </a:p>
          <a:p>
            <a:pPr>
              <a:lnSpc>
                <a:spcPct val="100000"/>
              </a:lnSpc>
            </a:pPr>
            <a:r>
              <a:rPr lang="zh-CN" altLang="en-US" sz="1400" b="1" dirty="0">
                <a:solidFill>
                  <a:srgbClr val="FFFFFF"/>
                </a:solidFill>
                <a:latin typeface="微软雅黑" panose="020B0503020204020204" charset="-122"/>
                <a:cs typeface="微软雅黑" panose="020B0503020204020204" charset="-122"/>
                <a:sym typeface="+mn-ea"/>
              </a:rPr>
              <a:t>场所，适当提供活动赞助，引导群众多参与，留下</a:t>
            </a:r>
          </a:p>
          <a:p>
            <a:pPr>
              <a:lnSpc>
                <a:spcPct val="100000"/>
              </a:lnSpc>
            </a:pPr>
            <a:r>
              <a:rPr lang="zh-CN" altLang="en-US" sz="1400" b="1" dirty="0">
                <a:solidFill>
                  <a:srgbClr val="FFFFFF"/>
                </a:solidFill>
                <a:latin typeface="微软雅黑" panose="020B0503020204020204" charset="-122"/>
                <a:cs typeface="微软雅黑" panose="020B0503020204020204" charset="-122"/>
                <a:sym typeface="+mn-ea"/>
              </a:rPr>
              <a:t>更多的公司印象和产品印象。</a:t>
            </a:r>
          </a:p>
        </p:txBody>
      </p:sp>
      <p:sp>
        <p:nvSpPr>
          <p:cNvPr id="14" name="文本框 13"/>
          <p:cNvSpPr txBox="1"/>
          <p:nvPr/>
        </p:nvSpPr>
        <p:spPr>
          <a:xfrm>
            <a:off x="4830445" y="4140835"/>
            <a:ext cx="4301490" cy="953135"/>
          </a:xfrm>
          <a:prstGeom prst="rect">
            <a:avLst/>
          </a:prstGeom>
          <a:noFill/>
        </p:spPr>
        <p:txBody>
          <a:bodyPr wrap="none" rtlCol="0" anchor="t">
            <a:spAutoFit/>
          </a:bodyPr>
          <a:lstStyle/>
          <a:p>
            <a:pPr>
              <a:lnSpc>
                <a:spcPct val="100000"/>
              </a:lnSpc>
            </a:pPr>
            <a:r>
              <a:rPr lang="en-US" altLang="zh-CN" sz="1400" b="1" dirty="0">
                <a:solidFill>
                  <a:srgbClr val="FFFFFF"/>
                </a:solidFill>
                <a:latin typeface="微软雅黑" panose="020B0503020204020204" charset="-122"/>
                <a:cs typeface="微软雅黑" panose="020B0503020204020204" charset="-122"/>
                <a:sym typeface="+mn-ea"/>
              </a:rPr>
              <a:t>      </a:t>
            </a:r>
            <a:r>
              <a:rPr lang="zh-CN" altLang="en-US" sz="1400" b="1" dirty="0">
                <a:solidFill>
                  <a:srgbClr val="FFFFFF"/>
                </a:solidFill>
                <a:latin typeface="微软雅黑" panose="020B0503020204020204" charset="-122"/>
                <a:cs typeface="微软雅黑" panose="020B0503020204020204" charset="-122"/>
                <a:sym typeface="+mn-ea"/>
              </a:rPr>
              <a:t>展会是企业与潜在合作企业的大型平台，专题性</a:t>
            </a:r>
          </a:p>
          <a:p>
            <a:pPr>
              <a:lnSpc>
                <a:spcPct val="100000"/>
              </a:lnSpc>
            </a:pPr>
            <a:r>
              <a:rPr lang="zh-CN" altLang="en-US" sz="1400" b="1" dirty="0">
                <a:solidFill>
                  <a:srgbClr val="FFFFFF"/>
                </a:solidFill>
                <a:latin typeface="微软雅黑" panose="020B0503020204020204" charset="-122"/>
                <a:cs typeface="微软雅黑" panose="020B0503020204020204" charset="-122"/>
                <a:sym typeface="+mn-ea"/>
              </a:rPr>
              <a:t>展会会吸引各地潜在企业合作商到场游览展区内的企</a:t>
            </a:r>
          </a:p>
          <a:p>
            <a:pPr>
              <a:lnSpc>
                <a:spcPct val="100000"/>
              </a:lnSpc>
            </a:pPr>
            <a:r>
              <a:rPr lang="zh-CN" altLang="en-US" sz="1400" b="1" dirty="0">
                <a:solidFill>
                  <a:srgbClr val="FFFFFF"/>
                </a:solidFill>
                <a:latin typeface="微软雅黑" panose="020B0503020204020204" charset="-122"/>
                <a:cs typeface="微软雅黑" panose="020B0503020204020204" charset="-122"/>
                <a:sym typeface="+mn-ea"/>
              </a:rPr>
              <a:t>业展示区，面对面宣传及实物展示能减少企业与合作</a:t>
            </a:r>
          </a:p>
          <a:p>
            <a:pPr>
              <a:lnSpc>
                <a:spcPct val="100000"/>
              </a:lnSpc>
            </a:pPr>
            <a:r>
              <a:rPr lang="zh-CN" altLang="en-US" sz="1400" b="1" dirty="0">
                <a:solidFill>
                  <a:srgbClr val="FFFFFF"/>
                </a:solidFill>
                <a:latin typeface="微软雅黑" panose="020B0503020204020204" charset="-122"/>
                <a:cs typeface="微软雅黑" panose="020B0503020204020204" charset="-122"/>
                <a:sym typeface="+mn-ea"/>
              </a:rPr>
              <a:t>商的地域限制，增进各方交流。</a:t>
            </a:r>
          </a:p>
        </p:txBody>
      </p:sp>
      <p:pic>
        <p:nvPicPr>
          <p:cNvPr id="32" name="图片 31" descr="LOGO01"/>
          <p:cNvPicPr>
            <a:picLocks noChangeAspect="1"/>
          </p:cNvPicPr>
          <p:nvPr/>
        </p:nvPicPr>
        <p:blipFill>
          <a:blip r:embed="rId6"/>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srcRect/>
          <a:stretch>
            <a:fillRect/>
          </a:stretch>
        </p:blipFill>
        <p:spPr bwMode="auto">
          <a:xfrm>
            <a:off x="241300" y="254000"/>
            <a:ext cx="3844925" cy="254000"/>
          </a:xfrm>
          <a:prstGeom prst="rect">
            <a:avLst/>
          </a:prstGeom>
          <a:noFill/>
        </p:spPr>
      </p:pic>
      <p:sp>
        <p:nvSpPr>
          <p:cNvPr id="11" name="TextBox 1"/>
          <p:cNvSpPr txBox="1"/>
          <p:nvPr/>
        </p:nvSpPr>
        <p:spPr>
          <a:xfrm>
            <a:off x="1527175" y="292100"/>
            <a:ext cx="1257300" cy="177800"/>
          </a:xfrm>
          <a:prstGeom prst="rect">
            <a:avLst/>
          </a:prstGeom>
          <a:noFill/>
        </p:spPr>
        <p:txBody>
          <a:bodyPr wrap="none" lIns="0" tIns="0" rIns="0" rtlCol="0">
            <a:spAutoFit/>
          </a:bodyPr>
          <a:lstStyle/>
          <a:p>
            <a:pPr>
              <a:lnSpc>
                <a:spcPts val="1400"/>
              </a:lnSpc>
            </a:pPr>
            <a:r>
              <a:rPr lang="en-US" altLang="zh-CN" sz="1105" b="1" dirty="0">
                <a:solidFill>
                  <a:srgbClr val="F4D35E"/>
                </a:solidFill>
                <a:latin typeface="微软雅黑" panose="020B0503020204020204" charset="-122"/>
                <a:cs typeface="微软雅黑" panose="020B0503020204020204" charset="-122"/>
              </a:rPr>
              <a:t>商业模式与实施方案</a:t>
            </a:r>
          </a:p>
        </p:txBody>
      </p:sp>
      <p:sp>
        <p:nvSpPr>
          <p:cNvPr id="13" name="Freeform 3"/>
          <p:cNvSpPr/>
          <p:nvPr/>
        </p:nvSpPr>
        <p:spPr>
          <a:xfrm>
            <a:off x="986917" y="4295901"/>
            <a:ext cx="188976" cy="182880"/>
          </a:xfrm>
          <a:custGeom>
            <a:avLst/>
            <a:gdLst>
              <a:gd name="connsiteX0" fmla="*/ 0 w 188976"/>
              <a:gd name="connsiteY0" fmla="*/ 91440 h 182880"/>
              <a:gd name="connsiteX1" fmla="*/ 94488 w 188976"/>
              <a:gd name="connsiteY1" fmla="*/ 0 h 182880"/>
              <a:gd name="connsiteX2" fmla="*/ 188975 w 188976"/>
              <a:gd name="connsiteY2" fmla="*/ 91440 h 182880"/>
              <a:gd name="connsiteX3" fmla="*/ 94488 w 188976"/>
              <a:gd name="connsiteY3" fmla="*/ 182879 h 182880"/>
              <a:gd name="connsiteX4" fmla="*/ 0 w 188976"/>
              <a:gd name="connsiteY4" fmla="*/ 91440 h 18288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80">
                <a:moveTo>
                  <a:pt x="0" y="91440"/>
                </a:moveTo>
                <a:cubicBezTo>
                  <a:pt x="0" y="40944"/>
                  <a:pt x="42303" y="0"/>
                  <a:pt x="94488" y="0"/>
                </a:cubicBezTo>
                <a:cubicBezTo>
                  <a:pt x="146672" y="0"/>
                  <a:pt x="188975" y="40944"/>
                  <a:pt x="188975" y="91440"/>
                </a:cubicBezTo>
                <a:cubicBezTo>
                  <a:pt x="188975" y="141935"/>
                  <a:pt x="146672" y="182879"/>
                  <a:pt x="94488" y="182879"/>
                </a:cubicBezTo>
                <a:cubicBezTo>
                  <a:pt x="42303" y="182879"/>
                  <a:pt x="0" y="141935"/>
                  <a:pt x="0" y="91440"/>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3"/>
          <p:cNvSpPr/>
          <p:nvPr/>
        </p:nvSpPr>
        <p:spPr>
          <a:xfrm>
            <a:off x="5447157" y="4409694"/>
            <a:ext cx="188976" cy="182879"/>
          </a:xfrm>
          <a:custGeom>
            <a:avLst/>
            <a:gdLst>
              <a:gd name="connsiteX0" fmla="*/ 0 w 188976"/>
              <a:gd name="connsiteY0" fmla="*/ 91439 h 182879"/>
              <a:gd name="connsiteX1" fmla="*/ 94488 w 188976"/>
              <a:gd name="connsiteY1" fmla="*/ 0 h 182879"/>
              <a:gd name="connsiteX2" fmla="*/ 188976 w 188976"/>
              <a:gd name="connsiteY2" fmla="*/ 91439 h 182879"/>
              <a:gd name="connsiteX3" fmla="*/ 94488 w 188976"/>
              <a:gd name="connsiteY3" fmla="*/ 182879 h 182879"/>
              <a:gd name="connsiteX4" fmla="*/ 0 w 188976"/>
              <a:gd name="connsiteY4" fmla="*/ 91439 h 18287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79">
                <a:moveTo>
                  <a:pt x="0" y="91439"/>
                </a:moveTo>
                <a:cubicBezTo>
                  <a:pt x="0" y="40944"/>
                  <a:pt x="42290" y="0"/>
                  <a:pt x="94488" y="0"/>
                </a:cubicBezTo>
                <a:cubicBezTo>
                  <a:pt x="146684" y="0"/>
                  <a:pt x="188976" y="40944"/>
                  <a:pt x="188976" y="91439"/>
                </a:cubicBezTo>
                <a:cubicBezTo>
                  <a:pt x="188976" y="141935"/>
                  <a:pt x="146684" y="182879"/>
                  <a:pt x="94488" y="182879"/>
                </a:cubicBezTo>
                <a:cubicBezTo>
                  <a:pt x="42290" y="182879"/>
                  <a:pt x="0" y="141935"/>
                  <a:pt x="0" y="91439"/>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Picture 3"/>
          <p:cNvPicPr>
            <a:picLocks noChangeAspect="1" noChangeArrowheads="1"/>
          </p:cNvPicPr>
          <p:nvPr/>
        </p:nvPicPr>
        <p:blipFill>
          <a:blip r:embed="rId4"/>
          <a:srcRect/>
          <a:stretch>
            <a:fillRect/>
          </a:stretch>
        </p:blipFill>
        <p:spPr bwMode="auto">
          <a:xfrm>
            <a:off x="918845" y="1150620"/>
            <a:ext cx="1964690" cy="3097530"/>
          </a:xfrm>
          <a:prstGeom prst="rect">
            <a:avLst/>
          </a:prstGeom>
          <a:noFill/>
        </p:spPr>
      </p:pic>
      <p:pic>
        <p:nvPicPr>
          <p:cNvPr id="17" name="Picture 3"/>
          <p:cNvPicPr>
            <a:picLocks noChangeAspect="1" noChangeArrowheads="1"/>
          </p:cNvPicPr>
          <p:nvPr/>
        </p:nvPicPr>
        <p:blipFill>
          <a:blip r:embed="rId5"/>
          <a:srcRect/>
          <a:stretch>
            <a:fillRect/>
          </a:stretch>
        </p:blipFill>
        <p:spPr bwMode="auto">
          <a:xfrm>
            <a:off x="3829685" y="1625600"/>
            <a:ext cx="4864100" cy="2552700"/>
          </a:xfrm>
          <a:prstGeom prst="rect">
            <a:avLst/>
          </a:prstGeom>
          <a:noFill/>
        </p:spPr>
      </p:pic>
      <p:sp>
        <p:nvSpPr>
          <p:cNvPr id="20" name="TextBox 1"/>
          <p:cNvSpPr txBox="1"/>
          <p:nvPr/>
        </p:nvSpPr>
        <p:spPr>
          <a:xfrm>
            <a:off x="1003300" y="774700"/>
            <a:ext cx="2308860" cy="379095"/>
          </a:xfrm>
          <a:prstGeom prst="rect">
            <a:avLst/>
          </a:prstGeom>
          <a:noFill/>
        </p:spPr>
        <p:txBody>
          <a:bodyPr wrap="none" lIns="0" tIns="0" rIns="0" rtlCol="0">
            <a:spAutoFit/>
          </a:bodyPr>
          <a:lstStyle/>
          <a:p>
            <a:pPr>
              <a:lnSpc>
                <a:spcPts val="2600"/>
              </a:lnSpc>
              <a:tabLst>
                <a:tab pos="342900" algn="l"/>
              </a:tabLst>
            </a:pPr>
            <a:r>
              <a:rPr lang="en-US" altLang="zh-CN" sz="2005" b="1" dirty="0">
                <a:solidFill>
                  <a:srgbClr val="FFFFFF"/>
                </a:solidFill>
                <a:latin typeface="微软雅黑" panose="020B0503020204020204" charset="-122"/>
                <a:cs typeface="微软雅黑" panose="020B0503020204020204" charset="-122"/>
              </a:rPr>
              <a:t>国外实体店线下营</a:t>
            </a:r>
            <a:r>
              <a:rPr lang="zh-CN" altLang="en-US" sz="2005" b="1" dirty="0">
                <a:solidFill>
                  <a:srgbClr val="FFFFFF"/>
                </a:solidFill>
                <a:latin typeface="微软雅黑" panose="020B0503020204020204" charset="-122"/>
                <a:cs typeface="微软雅黑" panose="020B0503020204020204" charset="-122"/>
              </a:rPr>
              <a:t>销</a:t>
            </a:r>
          </a:p>
        </p:txBody>
      </p:sp>
      <p:sp>
        <p:nvSpPr>
          <p:cNvPr id="21" name="TextBox 1"/>
          <p:cNvSpPr txBox="1"/>
          <p:nvPr/>
        </p:nvSpPr>
        <p:spPr>
          <a:xfrm>
            <a:off x="5175885" y="1041400"/>
            <a:ext cx="2052320" cy="379095"/>
          </a:xfrm>
          <a:prstGeom prst="rect">
            <a:avLst/>
          </a:prstGeom>
          <a:noFill/>
        </p:spPr>
        <p:txBody>
          <a:bodyPr wrap="none" lIns="0" tIns="0" rIns="0" rtlCol="0">
            <a:spAutoFit/>
          </a:bodyPr>
          <a:lstStyle/>
          <a:p>
            <a:pPr>
              <a:lnSpc>
                <a:spcPts val="2600"/>
              </a:lnSpc>
              <a:tabLst>
                <a:tab pos="469900" algn="l"/>
              </a:tabLst>
            </a:pPr>
            <a:r>
              <a:rPr lang="en-US" altLang="zh-CN" sz="2005" b="1" dirty="0">
                <a:solidFill>
                  <a:srgbClr val="FFFFFF"/>
                </a:solidFill>
                <a:latin typeface="微软雅黑" panose="020B0503020204020204" charset="-122"/>
                <a:cs typeface="微软雅黑" panose="020B0503020204020204" charset="-122"/>
              </a:rPr>
              <a:t>韩国综艺媒体宣传</a:t>
            </a:r>
          </a:p>
        </p:txBody>
      </p:sp>
      <p:sp>
        <p:nvSpPr>
          <p:cNvPr id="3" name="Freeform 3"/>
          <p:cNvSpPr/>
          <p:nvPr/>
        </p:nvSpPr>
        <p:spPr>
          <a:xfrm>
            <a:off x="636270" y="774700"/>
            <a:ext cx="282575" cy="26670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Freeform 3"/>
          <p:cNvSpPr/>
          <p:nvPr/>
        </p:nvSpPr>
        <p:spPr>
          <a:xfrm>
            <a:off x="4787265" y="1026795"/>
            <a:ext cx="297815" cy="281305"/>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1228090" y="4061460"/>
            <a:ext cx="1436370" cy="527050"/>
          </a:xfrm>
          <a:prstGeom prst="rect">
            <a:avLst/>
          </a:prstGeom>
          <a:noFill/>
        </p:spPr>
        <p:txBody>
          <a:bodyPr wrap="none" rtlCol="0" anchor="t">
            <a:spAutoFit/>
          </a:bodyPr>
          <a:lstStyle/>
          <a:p>
            <a:pPr>
              <a:lnSpc>
                <a:spcPts val="3400"/>
              </a:lnSpc>
              <a:tabLst>
                <a:tab pos="342900" algn="l"/>
              </a:tabLst>
            </a:pPr>
            <a:r>
              <a:rPr lang="en-US" altLang="zh-CN" sz="1400" b="1" dirty="0">
                <a:solidFill>
                  <a:srgbClr val="FFFFFF"/>
                </a:solidFill>
                <a:latin typeface="微软雅黑" panose="020B0503020204020204" charset="-122"/>
                <a:cs typeface="微软雅黑" panose="020B0503020204020204" charset="-122"/>
                <a:sym typeface="+mn-ea"/>
              </a:rPr>
              <a:t>线下品牌店推广</a:t>
            </a:r>
            <a:endParaRPr lang="zh-CN" altLang="en-US" sz="1400"/>
          </a:p>
        </p:txBody>
      </p:sp>
      <p:sp>
        <p:nvSpPr>
          <p:cNvPr id="6" name="文本框 5"/>
          <p:cNvSpPr txBox="1"/>
          <p:nvPr/>
        </p:nvSpPr>
        <p:spPr>
          <a:xfrm>
            <a:off x="5633085" y="4178300"/>
            <a:ext cx="1257300" cy="527050"/>
          </a:xfrm>
          <a:prstGeom prst="rect">
            <a:avLst/>
          </a:prstGeom>
          <a:noFill/>
        </p:spPr>
        <p:txBody>
          <a:bodyPr wrap="none" rtlCol="0" anchor="t">
            <a:spAutoFit/>
          </a:bodyPr>
          <a:lstStyle/>
          <a:p>
            <a:pPr>
              <a:lnSpc>
                <a:spcPts val="3400"/>
              </a:lnSpc>
              <a:tabLst>
                <a:tab pos="469900" algn="l"/>
              </a:tabLst>
            </a:pPr>
            <a:r>
              <a:rPr lang="en-US" altLang="zh-CN" sz="1400" b="1" dirty="0">
                <a:solidFill>
                  <a:srgbClr val="FFFFFF"/>
                </a:solidFill>
                <a:latin typeface="微软雅黑" panose="020B0503020204020204" charset="-122"/>
                <a:cs typeface="微软雅黑" panose="020B0503020204020204" charset="-122"/>
                <a:sym typeface="+mn-ea"/>
              </a:rPr>
              <a:t>综艺媒体推广</a:t>
            </a:r>
            <a:endParaRPr lang="zh-CN" altLang="en-US" sz="1400"/>
          </a:p>
        </p:txBody>
      </p:sp>
      <p:pic>
        <p:nvPicPr>
          <p:cNvPr id="32" name="图片 31" descr="LOGO01"/>
          <p:cNvPicPr>
            <a:picLocks noChangeAspect="1"/>
          </p:cNvPicPr>
          <p:nvPr/>
        </p:nvPicPr>
        <p:blipFill>
          <a:blip r:embed="rId6"/>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中间的内容"/>
          <p:cNvPicPr>
            <a:picLocks noChangeAspect="1"/>
          </p:cNvPicPr>
          <p:nvPr/>
        </p:nvPicPr>
        <p:blipFill>
          <a:blip r:embed="rId3"/>
          <a:stretch>
            <a:fillRect/>
          </a:stretch>
        </p:blipFill>
        <p:spPr>
          <a:xfrm>
            <a:off x="2638743" y="1998980"/>
            <a:ext cx="4018915" cy="1574800"/>
          </a:xfrm>
          <a:prstGeom prst="rect">
            <a:avLst/>
          </a:prstGeom>
        </p:spPr>
      </p:pic>
      <p:pic>
        <p:nvPicPr>
          <p:cNvPr id="5" name="图片 4" descr="目录板"/>
          <p:cNvPicPr>
            <a:picLocks noChangeAspect="1"/>
          </p:cNvPicPr>
          <p:nvPr/>
        </p:nvPicPr>
        <p:blipFill>
          <a:blip r:embed="rId4"/>
          <a:stretch>
            <a:fillRect/>
          </a:stretch>
        </p:blipFill>
        <p:spPr>
          <a:xfrm>
            <a:off x="508635" y="1270"/>
            <a:ext cx="1222375" cy="2173605"/>
          </a:xfrm>
          <a:prstGeom prst="rect">
            <a:avLst/>
          </a:prstGeom>
        </p:spPr>
      </p:pic>
      <p:sp>
        <p:nvSpPr>
          <p:cNvPr id="18" name="文本框 17"/>
          <p:cNvSpPr txBox="1"/>
          <p:nvPr/>
        </p:nvSpPr>
        <p:spPr>
          <a:xfrm>
            <a:off x="3382645" y="2461895"/>
            <a:ext cx="3020060" cy="460375"/>
          </a:xfrm>
          <a:prstGeom prst="rect">
            <a:avLst/>
          </a:prstGeom>
          <a:noFill/>
        </p:spPr>
        <p:txBody>
          <a:bodyPr wrap="square" rtlCol="0">
            <a:spAutoFit/>
          </a:bodyPr>
          <a:lstStyle/>
          <a:p>
            <a:pPr algn="ctr"/>
            <a:r>
              <a:rPr lang="zh-CN" altLang="en-US" sz="2400" b="1">
                <a:solidFill>
                  <a:srgbClr val="F4D35E"/>
                </a:solidFill>
                <a:latin typeface="微软雅黑" panose="020B0503020204020204" charset="-122"/>
                <a:ea typeface="微软雅黑" panose="020B0503020204020204" charset="-122"/>
              </a:rPr>
              <a:t>团队与资源</a:t>
            </a:r>
          </a:p>
        </p:txBody>
      </p:sp>
      <p:sp>
        <p:nvSpPr>
          <p:cNvPr id="6" name="文本框 5"/>
          <p:cNvSpPr txBox="1"/>
          <p:nvPr/>
        </p:nvSpPr>
        <p:spPr>
          <a:xfrm>
            <a:off x="769620" y="1167130"/>
            <a:ext cx="803910" cy="583565"/>
          </a:xfrm>
          <a:prstGeom prst="rect">
            <a:avLst/>
          </a:prstGeom>
          <a:noFill/>
        </p:spPr>
        <p:txBody>
          <a:bodyPr wrap="square" rtlCol="0">
            <a:spAutoFit/>
          </a:bodyPr>
          <a:lstStyle/>
          <a:p>
            <a:r>
              <a:rPr lang="en-US" altLang="zh-CN" sz="3200" b="1">
                <a:solidFill>
                  <a:srgbClr val="F4D35E"/>
                </a:solidFill>
                <a:latin typeface="微软雅黑" panose="020B0503020204020204" charset="-122"/>
                <a:ea typeface="微软雅黑" panose="020B0503020204020204" charset="-122"/>
              </a:rPr>
              <a:t>05</a:t>
            </a:r>
          </a:p>
        </p:txBody>
      </p:sp>
      <p:sp>
        <p:nvSpPr>
          <p:cNvPr id="7" name="矩形 6"/>
          <p:cNvSpPr/>
          <p:nvPr/>
        </p:nvSpPr>
        <p:spPr>
          <a:xfrm>
            <a:off x="3425190" y="3009900"/>
            <a:ext cx="2731135" cy="254635"/>
          </a:xfrm>
          <a:prstGeom prst="rect">
            <a:avLst/>
          </a:prstGeom>
          <a:noFill/>
          <a:ln w="6350">
            <a:solidFill>
              <a:srgbClr val="F4D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568700" y="3009900"/>
            <a:ext cx="2443480" cy="245110"/>
          </a:xfrm>
          <a:prstGeom prst="rect">
            <a:avLst/>
          </a:prstGeom>
          <a:noFill/>
        </p:spPr>
        <p:txBody>
          <a:bodyPr wrap="square" rtlCol="0">
            <a:spAutoFit/>
          </a:bodyPr>
          <a:lstStyle/>
          <a:p>
            <a:pPr algn="ctr"/>
            <a:r>
              <a:rPr lang="zh-CN" altLang="en-US" sz="1000">
                <a:solidFill>
                  <a:srgbClr val="F4D35E"/>
                </a:solidFill>
                <a:latin typeface="微软雅黑" panose="020B0503020204020204" charset="-122"/>
                <a:ea typeface="微软雅黑" panose="020B0503020204020204" charset="-122"/>
              </a:rPr>
              <a:t>资源展示</a:t>
            </a:r>
          </a:p>
        </p:txBody>
      </p:sp>
      <p:sp>
        <p:nvSpPr>
          <p:cNvPr id="134" name=" 134"/>
          <p:cNvSpPr/>
          <p:nvPr/>
        </p:nvSpPr>
        <p:spPr>
          <a:xfrm>
            <a:off x="2735580" y="2079625"/>
            <a:ext cx="216535" cy="216535"/>
          </a:xfrm>
          <a:custGeom>
            <a:avLst/>
            <a:gdLst>
              <a:gd name="connsiteX0" fmla="*/ 1720704 w 1721074"/>
              <a:gd name="connsiteY0" fmla="*/ 0 h 1180530"/>
              <a:gd name="connsiteX1" fmla="*/ 1721074 w 1721074"/>
              <a:gd name="connsiteY1" fmla="*/ 328961 h 1180530"/>
              <a:gd name="connsiteX2" fmla="*/ 1609393 w 1721074"/>
              <a:gd name="connsiteY2" fmla="*/ 253106 h 1180530"/>
              <a:gd name="connsiteX3" fmla="*/ 1153934 w 1721074"/>
              <a:gd name="connsiteY3" fmla="*/ 933995 h 1180530"/>
              <a:gd name="connsiteX4" fmla="*/ 899597 w 1721074"/>
              <a:gd name="connsiteY4" fmla="*/ 519521 h 1180530"/>
              <a:gd name="connsiteX5" fmla="*/ 532223 w 1721074"/>
              <a:gd name="connsiteY5" fmla="*/ 1009354 h 1180530"/>
              <a:gd name="connsiteX6" fmla="*/ 292016 w 1721074"/>
              <a:gd name="connsiteY6" fmla="*/ 792697 h 1180530"/>
              <a:gd name="connsiteX7" fmla="*/ 0 w 1721074"/>
              <a:gd name="connsiteY7" fmla="*/ 1180530 h 1180530"/>
              <a:gd name="connsiteX8" fmla="*/ 0 w 1721074"/>
              <a:gd name="connsiteY8" fmla="*/ 996382 h 1180530"/>
              <a:gd name="connsiteX9" fmla="*/ 277886 w 1721074"/>
              <a:gd name="connsiteY9" fmla="*/ 613720 h 1180530"/>
              <a:gd name="connsiteX10" fmla="*/ 503963 w 1721074"/>
              <a:gd name="connsiteY10" fmla="*/ 839796 h 1180530"/>
              <a:gd name="connsiteX11" fmla="*/ 923147 w 1721074"/>
              <a:gd name="connsiteY11" fmla="*/ 316994 h 1180530"/>
              <a:gd name="connsiteX12" fmla="*/ 1158644 w 1721074"/>
              <a:gd name="connsiteY12" fmla="*/ 731468 h 1180530"/>
              <a:gd name="connsiteX13" fmla="*/ 1529274 w 1721074"/>
              <a:gd name="connsiteY13" fmla="*/ 198688 h 1180530"/>
              <a:gd name="connsiteX14" fmla="*/ 1414772 w 1721074"/>
              <a:gd name="connsiteY14" fmla="*/ 120917 h 1180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21074" h="1180530">
                <a:moveTo>
                  <a:pt x="1720704" y="0"/>
                </a:moveTo>
                <a:lnTo>
                  <a:pt x="1721074" y="328961"/>
                </a:lnTo>
                <a:lnTo>
                  <a:pt x="1609393" y="253106"/>
                </a:lnTo>
                <a:lnTo>
                  <a:pt x="1153934" y="933995"/>
                </a:lnTo>
                <a:lnTo>
                  <a:pt x="899597" y="519521"/>
                </a:lnTo>
                <a:lnTo>
                  <a:pt x="532223" y="1009354"/>
                </a:lnTo>
                <a:lnTo>
                  <a:pt x="292016" y="792697"/>
                </a:lnTo>
                <a:lnTo>
                  <a:pt x="0" y="1180530"/>
                </a:lnTo>
                <a:lnTo>
                  <a:pt x="0" y="996382"/>
                </a:lnTo>
                <a:lnTo>
                  <a:pt x="277886" y="613720"/>
                </a:lnTo>
                <a:lnTo>
                  <a:pt x="503963" y="839796"/>
                </a:lnTo>
                <a:lnTo>
                  <a:pt x="923147" y="316994"/>
                </a:lnTo>
                <a:lnTo>
                  <a:pt x="1158644" y="731468"/>
                </a:lnTo>
                <a:lnTo>
                  <a:pt x="1529274" y="198688"/>
                </a:lnTo>
                <a:lnTo>
                  <a:pt x="1414772" y="120917"/>
                </a:lnTo>
                <a:close/>
              </a:path>
            </a:pathLst>
          </a:custGeom>
          <a:solidFill>
            <a:srgbClr val="F1C428"/>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pic>
        <p:nvPicPr>
          <p:cNvPr id="32" name="图片 31" descr="LOGO01"/>
          <p:cNvPicPr>
            <a:picLocks noChangeAspect="1"/>
          </p:cNvPicPr>
          <p:nvPr/>
        </p:nvPicPr>
        <p:blipFill>
          <a:blip r:embed="rId5"/>
          <a:stretch>
            <a:fillRect/>
          </a:stretch>
        </p:blipFill>
        <p:spPr>
          <a:xfrm>
            <a:off x="6727190" y="163830"/>
            <a:ext cx="2188845" cy="41211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par>
                          <p:cTn id="15" fill="hold">
                            <p:stCondLst>
                              <p:cond delay="1500"/>
                            </p:stCondLst>
                            <p:childTnLst>
                              <p:par>
                                <p:cTn id="16" presetID="1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plus(in)">
                                      <p:cBhvr>
                                        <p:cTn id="18" dur="1000"/>
                                        <p:tgtEl>
                                          <p:spTgt spid="4"/>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134"/>
                                        </p:tgtEl>
                                        <p:attrNameLst>
                                          <p:attrName>style.visibility</p:attrName>
                                        </p:attrNameLst>
                                      </p:cBhvr>
                                      <p:to>
                                        <p:strVal val="visible"/>
                                      </p:to>
                                    </p:set>
                                    <p:animEffect transition="in" filter="fade">
                                      <p:cBhvr>
                                        <p:cTn id="31" dur="5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bldLvl="0" animBg="1"/>
      <p:bldP spid="8" grpId="0"/>
      <p:bldP spid="13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矩形 10 拷贝 3"/>
          <p:cNvPicPr>
            <a:picLocks noChangeAspect="1"/>
          </p:cNvPicPr>
          <p:nvPr/>
        </p:nvPicPr>
        <p:blipFill>
          <a:blip r:embed="rId3"/>
          <a:stretch>
            <a:fillRect/>
          </a:stretch>
        </p:blipFill>
        <p:spPr>
          <a:xfrm>
            <a:off x="328295" y="377825"/>
            <a:ext cx="3249930" cy="198120"/>
          </a:xfrm>
          <a:prstGeom prst="rect">
            <a:avLst/>
          </a:prstGeom>
        </p:spPr>
      </p:pic>
      <p:sp>
        <p:nvSpPr>
          <p:cNvPr id="8" name="文本框 7"/>
          <p:cNvSpPr txBox="1"/>
          <p:nvPr/>
        </p:nvSpPr>
        <p:spPr>
          <a:xfrm>
            <a:off x="1344930" y="316230"/>
            <a:ext cx="1216660" cy="321945"/>
          </a:xfrm>
          <a:prstGeom prst="rect">
            <a:avLst/>
          </a:prstGeom>
          <a:noFill/>
        </p:spPr>
        <p:txBody>
          <a:bodyPr wrap="square" rtlCol="0">
            <a:spAutoFit/>
          </a:bodyPr>
          <a:lstStyle/>
          <a:p>
            <a:r>
              <a:rPr lang="zh-CN" altLang="en-US" sz="1500" b="1">
                <a:solidFill>
                  <a:srgbClr val="F4D35E"/>
                </a:solidFill>
                <a:latin typeface="微软雅黑" panose="020B0503020204020204" charset="-122"/>
                <a:ea typeface="微软雅黑" panose="020B0503020204020204" charset="-122"/>
              </a:rPr>
              <a:t>团队与资源</a:t>
            </a:r>
          </a:p>
        </p:txBody>
      </p:sp>
      <p:sp>
        <p:nvSpPr>
          <p:cNvPr id="4" name="Freeform 3"/>
          <p:cNvSpPr/>
          <p:nvPr/>
        </p:nvSpPr>
        <p:spPr>
          <a:xfrm>
            <a:off x="4585589" y="745617"/>
            <a:ext cx="188976" cy="182879"/>
          </a:xfrm>
          <a:custGeom>
            <a:avLst/>
            <a:gdLst>
              <a:gd name="connsiteX0" fmla="*/ 0 w 188976"/>
              <a:gd name="connsiteY0" fmla="*/ 91439 h 182879"/>
              <a:gd name="connsiteX1" fmla="*/ 94488 w 188976"/>
              <a:gd name="connsiteY1" fmla="*/ 0 h 182879"/>
              <a:gd name="connsiteX2" fmla="*/ 188976 w 188976"/>
              <a:gd name="connsiteY2" fmla="*/ 91439 h 182879"/>
              <a:gd name="connsiteX3" fmla="*/ 94488 w 188976"/>
              <a:gd name="connsiteY3" fmla="*/ 182880 h 182879"/>
              <a:gd name="connsiteX4" fmla="*/ 0 w 188976"/>
              <a:gd name="connsiteY4" fmla="*/ 91439 h 18287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79">
                <a:moveTo>
                  <a:pt x="0" y="91439"/>
                </a:moveTo>
                <a:cubicBezTo>
                  <a:pt x="0" y="40894"/>
                  <a:pt x="42290" y="0"/>
                  <a:pt x="94488" y="0"/>
                </a:cubicBezTo>
                <a:cubicBezTo>
                  <a:pt x="146684" y="0"/>
                  <a:pt x="188976" y="40894"/>
                  <a:pt x="188976" y="91439"/>
                </a:cubicBezTo>
                <a:cubicBezTo>
                  <a:pt x="188976" y="141986"/>
                  <a:pt x="146684" y="182880"/>
                  <a:pt x="94488" y="182880"/>
                </a:cubicBezTo>
                <a:cubicBezTo>
                  <a:pt x="42290" y="182880"/>
                  <a:pt x="0" y="141986"/>
                  <a:pt x="0" y="91439"/>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Freeform 3"/>
          <p:cNvSpPr/>
          <p:nvPr/>
        </p:nvSpPr>
        <p:spPr>
          <a:xfrm>
            <a:off x="4585589" y="2147061"/>
            <a:ext cx="188976" cy="182879"/>
          </a:xfrm>
          <a:custGeom>
            <a:avLst/>
            <a:gdLst>
              <a:gd name="connsiteX0" fmla="*/ 0 w 188976"/>
              <a:gd name="connsiteY0" fmla="*/ 91439 h 182879"/>
              <a:gd name="connsiteX1" fmla="*/ 94488 w 188976"/>
              <a:gd name="connsiteY1" fmla="*/ 0 h 182879"/>
              <a:gd name="connsiteX2" fmla="*/ 188976 w 188976"/>
              <a:gd name="connsiteY2" fmla="*/ 91439 h 182879"/>
              <a:gd name="connsiteX3" fmla="*/ 94488 w 188976"/>
              <a:gd name="connsiteY3" fmla="*/ 182880 h 182879"/>
              <a:gd name="connsiteX4" fmla="*/ 0 w 188976"/>
              <a:gd name="connsiteY4" fmla="*/ 91439 h 18287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79">
                <a:moveTo>
                  <a:pt x="0" y="91439"/>
                </a:moveTo>
                <a:cubicBezTo>
                  <a:pt x="0" y="40894"/>
                  <a:pt x="42290" y="0"/>
                  <a:pt x="94488" y="0"/>
                </a:cubicBezTo>
                <a:cubicBezTo>
                  <a:pt x="146684" y="0"/>
                  <a:pt x="188976" y="40894"/>
                  <a:pt x="188976" y="91439"/>
                </a:cubicBezTo>
                <a:cubicBezTo>
                  <a:pt x="188976" y="141986"/>
                  <a:pt x="146684" y="182880"/>
                  <a:pt x="94488" y="182880"/>
                </a:cubicBezTo>
                <a:cubicBezTo>
                  <a:pt x="42290" y="182880"/>
                  <a:pt x="0" y="141986"/>
                  <a:pt x="0" y="91439"/>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4585589" y="1148333"/>
            <a:ext cx="188976" cy="182880"/>
          </a:xfrm>
          <a:custGeom>
            <a:avLst/>
            <a:gdLst>
              <a:gd name="connsiteX0" fmla="*/ 0 w 188976"/>
              <a:gd name="connsiteY0" fmla="*/ 91440 h 182880"/>
              <a:gd name="connsiteX1" fmla="*/ 94488 w 188976"/>
              <a:gd name="connsiteY1" fmla="*/ 0 h 182880"/>
              <a:gd name="connsiteX2" fmla="*/ 188976 w 188976"/>
              <a:gd name="connsiteY2" fmla="*/ 91440 h 182880"/>
              <a:gd name="connsiteX3" fmla="*/ 94488 w 188976"/>
              <a:gd name="connsiteY3" fmla="*/ 182880 h 182880"/>
              <a:gd name="connsiteX4" fmla="*/ 0 w 188976"/>
              <a:gd name="connsiteY4" fmla="*/ 91440 h 18288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80">
                <a:moveTo>
                  <a:pt x="0" y="91440"/>
                </a:moveTo>
                <a:cubicBezTo>
                  <a:pt x="0" y="40894"/>
                  <a:pt x="42290" y="0"/>
                  <a:pt x="94488" y="0"/>
                </a:cubicBezTo>
                <a:cubicBezTo>
                  <a:pt x="146684" y="0"/>
                  <a:pt x="188976" y="40894"/>
                  <a:pt x="188976" y="91440"/>
                </a:cubicBezTo>
                <a:cubicBezTo>
                  <a:pt x="188976" y="141986"/>
                  <a:pt x="146684" y="182880"/>
                  <a:pt x="94488" y="182880"/>
                </a:cubicBezTo>
                <a:cubicBezTo>
                  <a:pt x="42290" y="182880"/>
                  <a:pt x="0" y="141986"/>
                  <a:pt x="0" y="91440"/>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3"/>
          <p:cNvSpPr/>
          <p:nvPr/>
        </p:nvSpPr>
        <p:spPr>
          <a:xfrm>
            <a:off x="4585589" y="1552574"/>
            <a:ext cx="188976" cy="184404"/>
          </a:xfrm>
          <a:custGeom>
            <a:avLst/>
            <a:gdLst>
              <a:gd name="connsiteX0" fmla="*/ 0 w 188976"/>
              <a:gd name="connsiteY0" fmla="*/ 92202 h 184404"/>
              <a:gd name="connsiteX1" fmla="*/ 94488 w 188976"/>
              <a:gd name="connsiteY1" fmla="*/ 0 h 184404"/>
              <a:gd name="connsiteX2" fmla="*/ 188976 w 188976"/>
              <a:gd name="connsiteY2" fmla="*/ 92202 h 184404"/>
              <a:gd name="connsiteX3" fmla="*/ 94488 w 188976"/>
              <a:gd name="connsiteY3" fmla="*/ 184404 h 184404"/>
              <a:gd name="connsiteX4" fmla="*/ 0 w 188976"/>
              <a:gd name="connsiteY4" fmla="*/ 92202 h 18440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4404">
                <a:moveTo>
                  <a:pt x="0" y="92202"/>
                </a:moveTo>
                <a:cubicBezTo>
                  <a:pt x="0" y="41275"/>
                  <a:pt x="42290" y="0"/>
                  <a:pt x="94488" y="0"/>
                </a:cubicBezTo>
                <a:cubicBezTo>
                  <a:pt x="146684" y="0"/>
                  <a:pt x="188976" y="41275"/>
                  <a:pt x="188976" y="92202"/>
                </a:cubicBezTo>
                <a:cubicBezTo>
                  <a:pt x="188976" y="143129"/>
                  <a:pt x="146684" y="184404"/>
                  <a:pt x="94488" y="184404"/>
                </a:cubicBezTo>
                <a:cubicBezTo>
                  <a:pt x="42290" y="184404"/>
                  <a:pt x="0" y="143129"/>
                  <a:pt x="0" y="92202"/>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4585589" y="2524379"/>
            <a:ext cx="188976" cy="182880"/>
          </a:xfrm>
          <a:custGeom>
            <a:avLst/>
            <a:gdLst>
              <a:gd name="connsiteX0" fmla="*/ 0 w 188976"/>
              <a:gd name="connsiteY0" fmla="*/ 91440 h 182880"/>
              <a:gd name="connsiteX1" fmla="*/ 94488 w 188976"/>
              <a:gd name="connsiteY1" fmla="*/ 0 h 182880"/>
              <a:gd name="connsiteX2" fmla="*/ 188976 w 188976"/>
              <a:gd name="connsiteY2" fmla="*/ 91440 h 182880"/>
              <a:gd name="connsiteX3" fmla="*/ 94488 w 188976"/>
              <a:gd name="connsiteY3" fmla="*/ 182879 h 182880"/>
              <a:gd name="connsiteX4" fmla="*/ 0 w 188976"/>
              <a:gd name="connsiteY4" fmla="*/ 91440 h 18288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80">
                <a:moveTo>
                  <a:pt x="0" y="91440"/>
                </a:moveTo>
                <a:cubicBezTo>
                  <a:pt x="0" y="40894"/>
                  <a:pt x="42290" y="0"/>
                  <a:pt x="94488" y="0"/>
                </a:cubicBezTo>
                <a:cubicBezTo>
                  <a:pt x="146684" y="0"/>
                  <a:pt x="188976" y="40894"/>
                  <a:pt x="188976" y="91440"/>
                </a:cubicBezTo>
                <a:cubicBezTo>
                  <a:pt x="188976" y="141985"/>
                  <a:pt x="146684" y="182879"/>
                  <a:pt x="94488" y="182879"/>
                </a:cubicBezTo>
                <a:cubicBezTo>
                  <a:pt x="42290" y="182879"/>
                  <a:pt x="0" y="141985"/>
                  <a:pt x="0" y="91440"/>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4585589" y="3138931"/>
            <a:ext cx="188976" cy="184404"/>
          </a:xfrm>
          <a:custGeom>
            <a:avLst/>
            <a:gdLst>
              <a:gd name="connsiteX0" fmla="*/ 0 w 188976"/>
              <a:gd name="connsiteY0" fmla="*/ 92202 h 184404"/>
              <a:gd name="connsiteX1" fmla="*/ 94488 w 188976"/>
              <a:gd name="connsiteY1" fmla="*/ 0 h 184404"/>
              <a:gd name="connsiteX2" fmla="*/ 188976 w 188976"/>
              <a:gd name="connsiteY2" fmla="*/ 92202 h 184404"/>
              <a:gd name="connsiteX3" fmla="*/ 94488 w 188976"/>
              <a:gd name="connsiteY3" fmla="*/ 184404 h 184404"/>
              <a:gd name="connsiteX4" fmla="*/ 0 w 188976"/>
              <a:gd name="connsiteY4" fmla="*/ 92202 h 18440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4404">
                <a:moveTo>
                  <a:pt x="0" y="92202"/>
                </a:moveTo>
                <a:cubicBezTo>
                  <a:pt x="0" y="41275"/>
                  <a:pt x="42290" y="0"/>
                  <a:pt x="94488" y="0"/>
                </a:cubicBezTo>
                <a:cubicBezTo>
                  <a:pt x="146684" y="0"/>
                  <a:pt x="188976" y="41275"/>
                  <a:pt x="188976" y="92202"/>
                </a:cubicBezTo>
                <a:cubicBezTo>
                  <a:pt x="188976" y="143129"/>
                  <a:pt x="146684" y="184404"/>
                  <a:pt x="94488" y="184404"/>
                </a:cubicBezTo>
                <a:cubicBezTo>
                  <a:pt x="42290" y="184404"/>
                  <a:pt x="0" y="143129"/>
                  <a:pt x="0" y="92202"/>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Freeform 3"/>
          <p:cNvSpPr/>
          <p:nvPr/>
        </p:nvSpPr>
        <p:spPr>
          <a:xfrm>
            <a:off x="4585589" y="1870582"/>
            <a:ext cx="188976" cy="182880"/>
          </a:xfrm>
          <a:custGeom>
            <a:avLst/>
            <a:gdLst>
              <a:gd name="connsiteX0" fmla="*/ 0 w 188976"/>
              <a:gd name="connsiteY0" fmla="*/ 91440 h 182880"/>
              <a:gd name="connsiteX1" fmla="*/ 94488 w 188976"/>
              <a:gd name="connsiteY1" fmla="*/ 0 h 182880"/>
              <a:gd name="connsiteX2" fmla="*/ 188976 w 188976"/>
              <a:gd name="connsiteY2" fmla="*/ 91440 h 182880"/>
              <a:gd name="connsiteX3" fmla="*/ 94488 w 188976"/>
              <a:gd name="connsiteY3" fmla="*/ 182880 h 182880"/>
              <a:gd name="connsiteX4" fmla="*/ 0 w 188976"/>
              <a:gd name="connsiteY4" fmla="*/ 91440 h 18288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80">
                <a:moveTo>
                  <a:pt x="0" y="91440"/>
                </a:moveTo>
                <a:cubicBezTo>
                  <a:pt x="0" y="40894"/>
                  <a:pt x="42290" y="0"/>
                  <a:pt x="94488" y="0"/>
                </a:cubicBezTo>
                <a:cubicBezTo>
                  <a:pt x="146684" y="0"/>
                  <a:pt x="188976" y="40894"/>
                  <a:pt x="188976" y="91440"/>
                </a:cubicBezTo>
                <a:cubicBezTo>
                  <a:pt x="188976" y="141986"/>
                  <a:pt x="146684" y="182880"/>
                  <a:pt x="94488" y="182880"/>
                </a:cubicBezTo>
                <a:cubicBezTo>
                  <a:pt x="42290" y="182880"/>
                  <a:pt x="0" y="141986"/>
                  <a:pt x="0" y="91440"/>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Freeform 3"/>
          <p:cNvSpPr/>
          <p:nvPr/>
        </p:nvSpPr>
        <p:spPr>
          <a:xfrm>
            <a:off x="4585589" y="3361309"/>
            <a:ext cx="188976" cy="182879"/>
          </a:xfrm>
          <a:custGeom>
            <a:avLst/>
            <a:gdLst>
              <a:gd name="connsiteX0" fmla="*/ 0 w 188976"/>
              <a:gd name="connsiteY0" fmla="*/ 91439 h 182879"/>
              <a:gd name="connsiteX1" fmla="*/ 94488 w 188976"/>
              <a:gd name="connsiteY1" fmla="*/ 0 h 182879"/>
              <a:gd name="connsiteX2" fmla="*/ 188976 w 188976"/>
              <a:gd name="connsiteY2" fmla="*/ 91439 h 182879"/>
              <a:gd name="connsiteX3" fmla="*/ 94488 w 188976"/>
              <a:gd name="connsiteY3" fmla="*/ 182879 h 182879"/>
              <a:gd name="connsiteX4" fmla="*/ 0 w 188976"/>
              <a:gd name="connsiteY4" fmla="*/ 91439 h 18287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79">
                <a:moveTo>
                  <a:pt x="0" y="91439"/>
                </a:moveTo>
                <a:cubicBezTo>
                  <a:pt x="0" y="40944"/>
                  <a:pt x="42290" y="0"/>
                  <a:pt x="94488" y="0"/>
                </a:cubicBezTo>
                <a:cubicBezTo>
                  <a:pt x="146684" y="0"/>
                  <a:pt x="188976" y="40944"/>
                  <a:pt x="188976" y="91439"/>
                </a:cubicBezTo>
                <a:cubicBezTo>
                  <a:pt x="188976" y="141935"/>
                  <a:pt x="146684" y="182879"/>
                  <a:pt x="94488" y="182879"/>
                </a:cubicBezTo>
                <a:cubicBezTo>
                  <a:pt x="42290" y="182879"/>
                  <a:pt x="0" y="141935"/>
                  <a:pt x="0" y="91439"/>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 name="Picture 3"/>
          <p:cNvPicPr>
            <a:picLocks noChangeAspect="1" noChangeArrowheads="1"/>
          </p:cNvPicPr>
          <p:nvPr/>
        </p:nvPicPr>
        <p:blipFill>
          <a:blip r:embed="rId4"/>
          <a:srcRect/>
          <a:stretch>
            <a:fillRect/>
          </a:stretch>
        </p:blipFill>
        <p:spPr bwMode="auto">
          <a:xfrm>
            <a:off x="241300" y="800100"/>
            <a:ext cx="3975100" cy="4191000"/>
          </a:xfrm>
          <a:prstGeom prst="rect">
            <a:avLst/>
          </a:prstGeom>
          <a:noFill/>
        </p:spPr>
      </p:pic>
      <p:sp>
        <p:nvSpPr>
          <p:cNvPr id="64" name="TextBox 1"/>
          <p:cNvSpPr txBox="1"/>
          <p:nvPr/>
        </p:nvSpPr>
        <p:spPr>
          <a:xfrm>
            <a:off x="4766945" y="1426210"/>
            <a:ext cx="2631440" cy="365760"/>
          </a:xfrm>
          <a:prstGeom prst="rect">
            <a:avLst/>
          </a:prstGeom>
          <a:noFill/>
        </p:spPr>
        <p:txBody>
          <a:bodyPr wrap="none" lIns="0" tIns="0" rIns="0" rtlCol="0">
            <a:spAutoFit/>
          </a:bodyPr>
          <a:lstStyle/>
          <a:p>
            <a:pPr algn="l">
              <a:lnSpc>
                <a:spcPts val="2500"/>
              </a:lnSpc>
            </a:pPr>
            <a:r>
              <a:rPr lang="en-US" altLang="zh-CN" sz="1405" b="1" dirty="0">
                <a:solidFill>
                  <a:srgbClr val="ECCD5E"/>
                </a:solidFill>
                <a:latin typeface="微软雅黑" panose="020B0503020204020204" charset="-122"/>
                <a:cs typeface="微软雅黑" panose="020B0503020204020204" charset="-122"/>
              </a:rPr>
              <a:t>  花都区中企业促进会副会长单位</a:t>
            </a:r>
          </a:p>
        </p:txBody>
      </p:sp>
      <p:sp>
        <p:nvSpPr>
          <p:cNvPr id="65" name="TextBox 1"/>
          <p:cNvSpPr txBox="1"/>
          <p:nvPr/>
        </p:nvSpPr>
        <p:spPr>
          <a:xfrm>
            <a:off x="4933315" y="3107055"/>
            <a:ext cx="22987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2019上海母婴展-创新产品奖</a:t>
            </a:r>
          </a:p>
        </p:txBody>
      </p:sp>
      <p:sp>
        <p:nvSpPr>
          <p:cNvPr id="66" name="TextBox 1"/>
          <p:cNvSpPr txBox="1"/>
          <p:nvPr/>
        </p:nvSpPr>
        <p:spPr>
          <a:xfrm>
            <a:off x="4900295" y="2446020"/>
            <a:ext cx="3324860" cy="661035"/>
          </a:xfrm>
          <a:prstGeom prst="rect">
            <a:avLst/>
          </a:prstGeom>
          <a:noFill/>
        </p:spPr>
        <p:txBody>
          <a:bodyPr wrap="none" lIns="0" tIns="0" rIns="0" rtlCol="0">
            <a:spAutoFit/>
          </a:bodyPr>
          <a:lstStyle/>
          <a:p>
            <a:pPr>
              <a:lnSpc>
                <a:spcPts val="2500"/>
              </a:lnSpc>
            </a:pPr>
            <a:r>
              <a:rPr lang="en-US" altLang="zh-CN" sz="1405" b="1" dirty="0">
                <a:solidFill>
                  <a:srgbClr val="ECCD5E"/>
                </a:solidFill>
                <a:latin typeface="微软雅黑" panose="020B0503020204020204" charset="-122"/>
                <a:cs typeface="微软雅黑" panose="020B0503020204020204" charset="-122"/>
              </a:rPr>
              <a:t>2018年“真皮标志杯”中国国际箱包皮具</a:t>
            </a:r>
          </a:p>
          <a:p>
            <a:pPr>
              <a:lnSpc>
                <a:spcPts val="2300"/>
              </a:lnSpc>
            </a:pPr>
            <a:r>
              <a:rPr lang="en-US" altLang="zh-CN" sz="1405" b="1" dirty="0">
                <a:solidFill>
                  <a:srgbClr val="ECCD5E"/>
                </a:solidFill>
                <a:latin typeface="微软雅黑" panose="020B0503020204020204" charset="-122"/>
                <a:cs typeface="微软雅黑" panose="020B0503020204020204" charset="-122"/>
              </a:rPr>
              <a:t>设计大赛铜奖</a:t>
            </a:r>
          </a:p>
        </p:txBody>
      </p:sp>
      <p:sp>
        <p:nvSpPr>
          <p:cNvPr id="67" name="TextBox 1"/>
          <p:cNvSpPr txBox="1"/>
          <p:nvPr/>
        </p:nvSpPr>
        <p:spPr>
          <a:xfrm>
            <a:off x="4900295" y="3361055"/>
            <a:ext cx="3200400" cy="5207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第七届全国创新创业大赛唯一进入决赛箱</a:t>
            </a:r>
          </a:p>
          <a:p>
            <a:pPr>
              <a:lnSpc>
                <a:spcPts val="2300"/>
              </a:lnSpc>
            </a:pPr>
            <a:r>
              <a:rPr lang="en-US" altLang="zh-CN" sz="1405" b="1" dirty="0">
                <a:solidFill>
                  <a:srgbClr val="ECCD5E"/>
                </a:solidFill>
                <a:latin typeface="微软雅黑" panose="020B0503020204020204" charset="-122"/>
                <a:cs typeface="微软雅黑" panose="020B0503020204020204" charset="-122"/>
              </a:rPr>
              <a:t>包设计公司</a:t>
            </a:r>
          </a:p>
        </p:txBody>
      </p:sp>
      <p:sp>
        <p:nvSpPr>
          <p:cNvPr id="68" name="文本框 67"/>
          <p:cNvSpPr txBox="1"/>
          <p:nvPr/>
        </p:nvSpPr>
        <p:spPr>
          <a:xfrm>
            <a:off x="4766945" y="745490"/>
            <a:ext cx="3068320" cy="307975"/>
          </a:xfrm>
          <a:prstGeom prst="rect">
            <a:avLst/>
          </a:prstGeom>
          <a:noFill/>
        </p:spPr>
        <p:txBody>
          <a:bodyPr wrap="none" rtlCol="0" anchor="t">
            <a:spAutoFit/>
          </a:bodyPr>
          <a:lstStyle/>
          <a:p>
            <a:pPr algn="l"/>
            <a:r>
              <a:rPr lang="en-US" altLang="zh-CN" sz="1410" b="1" dirty="0">
                <a:solidFill>
                  <a:srgbClr val="ECCD5E"/>
                </a:solidFill>
                <a:latin typeface="微软雅黑" panose="020B0503020204020204" charset="-122"/>
                <a:cs typeface="微软雅黑" panose="020B0503020204020204" charset="-122"/>
                <a:sym typeface="+mn-ea"/>
              </a:rPr>
              <a:t>花都区狮岭皮革皮具商会副会长单位</a:t>
            </a:r>
            <a:endParaRPr lang="zh-CN" altLang="en-US" sz="1410"/>
          </a:p>
        </p:txBody>
      </p:sp>
      <p:sp>
        <p:nvSpPr>
          <p:cNvPr id="69" name="文本框 68"/>
          <p:cNvSpPr txBox="1"/>
          <p:nvPr/>
        </p:nvSpPr>
        <p:spPr>
          <a:xfrm>
            <a:off x="4766945" y="1078865"/>
            <a:ext cx="2527300" cy="321945"/>
          </a:xfrm>
          <a:prstGeom prst="rect">
            <a:avLst/>
          </a:prstGeom>
          <a:noFill/>
        </p:spPr>
        <p:txBody>
          <a:bodyPr wrap="none" rtlCol="0" anchor="t">
            <a:spAutoFit/>
          </a:bodyPr>
          <a:lstStyle/>
          <a:p>
            <a:pPr algn="l">
              <a:lnSpc>
                <a:spcPts val="1800"/>
              </a:lnSpc>
            </a:pPr>
            <a:r>
              <a:rPr lang="en-US" altLang="zh-CN" sz="1410" b="1" dirty="0">
                <a:solidFill>
                  <a:srgbClr val="ECCD5E"/>
                </a:solidFill>
                <a:latin typeface="微软雅黑" panose="020B0503020204020204" charset="-122"/>
                <a:cs typeface="微软雅黑" panose="020B0503020204020204" charset="-122"/>
                <a:sym typeface="+mn-ea"/>
              </a:rPr>
              <a:t>花都区产业联盟箱包类副会长</a:t>
            </a:r>
            <a:endParaRPr lang="zh-CN" altLang="en-US" sz="1410"/>
          </a:p>
        </p:txBody>
      </p:sp>
      <p:sp>
        <p:nvSpPr>
          <p:cNvPr id="70" name="TextBox 1"/>
          <p:cNvSpPr txBox="1"/>
          <p:nvPr/>
        </p:nvSpPr>
        <p:spPr>
          <a:xfrm>
            <a:off x="4900295" y="1824355"/>
            <a:ext cx="3327400" cy="276225"/>
          </a:xfrm>
          <a:prstGeom prst="rect">
            <a:avLst/>
          </a:prstGeom>
          <a:noFill/>
        </p:spPr>
        <p:txBody>
          <a:bodyPr wrap="none" lIns="0" tIns="0" rIns="0" rtlCol="0">
            <a:spAutoFit/>
          </a:bodyPr>
          <a:lstStyle/>
          <a:p>
            <a:pPr algn="l">
              <a:lnSpc>
                <a:spcPts val="1800"/>
              </a:lnSpc>
            </a:pPr>
            <a:r>
              <a:rPr lang="en-US" altLang="zh-CN" sz="1405" b="1" dirty="0">
                <a:solidFill>
                  <a:srgbClr val="ECCD5E"/>
                </a:solidFill>
                <a:latin typeface="微软雅黑" panose="020B0503020204020204" charset="-122"/>
                <a:cs typeface="微软雅黑" panose="020B0503020204020204" charset="-122"/>
                <a:sym typeface="+mn-ea"/>
              </a:rPr>
              <a:t>2019年度广州专业市场品牌创新示范企业</a:t>
            </a:r>
            <a:endParaRPr lang="en-US" altLang="zh-CN" sz="1405" b="1" dirty="0">
              <a:solidFill>
                <a:srgbClr val="ECCD5E"/>
              </a:solidFill>
              <a:latin typeface="微软雅黑" panose="020B0503020204020204" charset="-122"/>
              <a:cs typeface="微软雅黑" panose="020B0503020204020204" charset="-122"/>
            </a:endParaRPr>
          </a:p>
        </p:txBody>
      </p:sp>
      <p:sp>
        <p:nvSpPr>
          <p:cNvPr id="71" name="TextBox 1"/>
          <p:cNvSpPr txBox="1"/>
          <p:nvPr/>
        </p:nvSpPr>
        <p:spPr>
          <a:xfrm>
            <a:off x="4900295" y="2100580"/>
            <a:ext cx="3246120" cy="276225"/>
          </a:xfrm>
          <a:prstGeom prst="rect">
            <a:avLst/>
          </a:prstGeom>
          <a:noFill/>
        </p:spPr>
        <p:txBody>
          <a:bodyPr wrap="none" lIns="0" tIns="0" rIns="0" rtlCol="0">
            <a:spAutoFit/>
          </a:bodyPr>
          <a:lstStyle/>
          <a:p>
            <a:pPr algn="l">
              <a:lnSpc>
                <a:spcPts val="1800"/>
              </a:lnSpc>
            </a:pPr>
            <a:r>
              <a:rPr lang="en-US" altLang="zh-CN" sz="1405" b="1" dirty="0">
                <a:solidFill>
                  <a:srgbClr val="ECCD5E"/>
                </a:solidFill>
                <a:latin typeface="微软雅黑" panose="020B0503020204020204" charset="-122"/>
                <a:cs typeface="微软雅黑" panose="020B0503020204020204" charset="-122"/>
                <a:sym typeface="+mn-ea"/>
              </a:rPr>
              <a:t>第十五届中国皮革皮具节最佳原创品牌奖</a:t>
            </a:r>
            <a:endParaRPr lang="en-US" altLang="zh-CN" sz="1405" b="1" dirty="0">
              <a:solidFill>
                <a:srgbClr val="ECCD5E"/>
              </a:solidFill>
              <a:latin typeface="微软雅黑" panose="020B0503020204020204" charset="-122"/>
              <a:cs typeface="微软雅黑" panose="020B0503020204020204" charset="-122"/>
            </a:endParaRPr>
          </a:p>
        </p:txBody>
      </p:sp>
      <p:sp>
        <p:nvSpPr>
          <p:cNvPr id="72" name="Freeform 3"/>
          <p:cNvSpPr/>
          <p:nvPr/>
        </p:nvSpPr>
        <p:spPr>
          <a:xfrm>
            <a:off x="4586224" y="3927094"/>
            <a:ext cx="188976" cy="182879"/>
          </a:xfrm>
          <a:custGeom>
            <a:avLst/>
            <a:gdLst>
              <a:gd name="connsiteX0" fmla="*/ 0 w 188976"/>
              <a:gd name="connsiteY0" fmla="*/ 91439 h 182879"/>
              <a:gd name="connsiteX1" fmla="*/ 94488 w 188976"/>
              <a:gd name="connsiteY1" fmla="*/ 0 h 182879"/>
              <a:gd name="connsiteX2" fmla="*/ 188976 w 188976"/>
              <a:gd name="connsiteY2" fmla="*/ 91439 h 182879"/>
              <a:gd name="connsiteX3" fmla="*/ 94488 w 188976"/>
              <a:gd name="connsiteY3" fmla="*/ 182879 h 182879"/>
              <a:gd name="connsiteX4" fmla="*/ 0 w 188976"/>
              <a:gd name="connsiteY4" fmla="*/ 91439 h 18287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79">
                <a:moveTo>
                  <a:pt x="0" y="91439"/>
                </a:moveTo>
                <a:cubicBezTo>
                  <a:pt x="0" y="40944"/>
                  <a:pt x="42290" y="0"/>
                  <a:pt x="94488" y="0"/>
                </a:cubicBezTo>
                <a:cubicBezTo>
                  <a:pt x="146684" y="0"/>
                  <a:pt x="188976" y="40944"/>
                  <a:pt x="188976" y="91439"/>
                </a:cubicBezTo>
                <a:cubicBezTo>
                  <a:pt x="188976" y="141935"/>
                  <a:pt x="146684" y="182879"/>
                  <a:pt x="94488" y="182879"/>
                </a:cubicBezTo>
                <a:cubicBezTo>
                  <a:pt x="42290" y="182879"/>
                  <a:pt x="0" y="141935"/>
                  <a:pt x="0" y="91439"/>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TextBox 1"/>
          <p:cNvSpPr txBox="1"/>
          <p:nvPr/>
        </p:nvSpPr>
        <p:spPr>
          <a:xfrm>
            <a:off x="4933315" y="3894455"/>
            <a:ext cx="2245360" cy="276225"/>
          </a:xfrm>
          <a:prstGeom prst="rect">
            <a:avLst/>
          </a:prstGeom>
          <a:noFill/>
        </p:spPr>
        <p:txBody>
          <a:bodyPr wrap="none" lIns="0" tIns="0" rIns="0" rtlCol="0">
            <a:spAutoFit/>
          </a:bodyPr>
          <a:lstStyle/>
          <a:p>
            <a:pPr algn="l">
              <a:lnSpc>
                <a:spcPts val="1800"/>
              </a:lnSpc>
            </a:pPr>
            <a:r>
              <a:rPr lang="en-US" altLang="zh-CN" sz="1405" b="1" dirty="0">
                <a:solidFill>
                  <a:srgbClr val="ECCD5E"/>
                </a:solidFill>
                <a:latin typeface="微软雅黑" panose="020B0503020204020204" charset="-122"/>
                <a:cs typeface="微软雅黑" panose="020B0503020204020204" charset="-122"/>
              </a:rPr>
              <a:t>2019狮岭镇经济突出贡献奖</a:t>
            </a:r>
          </a:p>
        </p:txBody>
      </p:sp>
      <p:sp>
        <p:nvSpPr>
          <p:cNvPr id="74" name="Freeform 3"/>
          <p:cNvSpPr/>
          <p:nvPr/>
        </p:nvSpPr>
        <p:spPr>
          <a:xfrm>
            <a:off x="4586859" y="4193794"/>
            <a:ext cx="188976" cy="182879"/>
          </a:xfrm>
          <a:custGeom>
            <a:avLst/>
            <a:gdLst>
              <a:gd name="connsiteX0" fmla="*/ 0 w 188976"/>
              <a:gd name="connsiteY0" fmla="*/ 91439 h 182879"/>
              <a:gd name="connsiteX1" fmla="*/ 94488 w 188976"/>
              <a:gd name="connsiteY1" fmla="*/ 0 h 182879"/>
              <a:gd name="connsiteX2" fmla="*/ 188976 w 188976"/>
              <a:gd name="connsiteY2" fmla="*/ 91439 h 182879"/>
              <a:gd name="connsiteX3" fmla="*/ 94488 w 188976"/>
              <a:gd name="connsiteY3" fmla="*/ 182879 h 182879"/>
              <a:gd name="connsiteX4" fmla="*/ 0 w 188976"/>
              <a:gd name="connsiteY4" fmla="*/ 91439 h 18287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79">
                <a:moveTo>
                  <a:pt x="0" y="91439"/>
                </a:moveTo>
                <a:cubicBezTo>
                  <a:pt x="0" y="40944"/>
                  <a:pt x="42290" y="0"/>
                  <a:pt x="94488" y="0"/>
                </a:cubicBezTo>
                <a:cubicBezTo>
                  <a:pt x="146684" y="0"/>
                  <a:pt x="188976" y="40944"/>
                  <a:pt x="188976" y="91439"/>
                </a:cubicBezTo>
                <a:cubicBezTo>
                  <a:pt x="188976" y="141935"/>
                  <a:pt x="146684" y="182879"/>
                  <a:pt x="94488" y="182879"/>
                </a:cubicBezTo>
                <a:cubicBezTo>
                  <a:pt x="42290" y="182879"/>
                  <a:pt x="0" y="141935"/>
                  <a:pt x="0" y="91439"/>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TextBox 1"/>
          <p:cNvSpPr txBox="1"/>
          <p:nvPr/>
        </p:nvSpPr>
        <p:spPr>
          <a:xfrm>
            <a:off x="4933950" y="4161155"/>
            <a:ext cx="1884680" cy="276225"/>
          </a:xfrm>
          <a:prstGeom prst="rect">
            <a:avLst/>
          </a:prstGeom>
          <a:noFill/>
        </p:spPr>
        <p:txBody>
          <a:bodyPr wrap="none" lIns="0" tIns="0" rIns="0" rtlCol="0">
            <a:spAutoFit/>
          </a:bodyPr>
          <a:lstStyle/>
          <a:p>
            <a:pPr algn="l">
              <a:lnSpc>
                <a:spcPts val="1800"/>
              </a:lnSpc>
            </a:pPr>
            <a:r>
              <a:rPr lang="en-US" altLang="zh-CN" sz="1405" b="1" dirty="0">
                <a:solidFill>
                  <a:srgbClr val="ECCD5E"/>
                </a:solidFill>
                <a:latin typeface="微软雅黑" panose="020B0503020204020204" charset="-122"/>
                <a:cs typeface="微软雅黑" panose="020B0503020204020204" charset="-122"/>
              </a:rPr>
              <a:t>2019高新技术企业证书</a:t>
            </a:r>
          </a:p>
        </p:txBody>
      </p:sp>
      <p:sp>
        <p:nvSpPr>
          <p:cNvPr id="76" name="Freeform 3"/>
          <p:cNvSpPr/>
          <p:nvPr/>
        </p:nvSpPr>
        <p:spPr>
          <a:xfrm>
            <a:off x="4587494" y="4479544"/>
            <a:ext cx="188976" cy="182879"/>
          </a:xfrm>
          <a:custGeom>
            <a:avLst/>
            <a:gdLst>
              <a:gd name="connsiteX0" fmla="*/ 0 w 188976"/>
              <a:gd name="connsiteY0" fmla="*/ 91439 h 182879"/>
              <a:gd name="connsiteX1" fmla="*/ 94488 w 188976"/>
              <a:gd name="connsiteY1" fmla="*/ 0 h 182879"/>
              <a:gd name="connsiteX2" fmla="*/ 188976 w 188976"/>
              <a:gd name="connsiteY2" fmla="*/ 91439 h 182879"/>
              <a:gd name="connsiteX3" fmla="*/ 94488 w 188976"/>
              <a:gd name="connsiteY3" fmla="*/ 182879 h 182879"/>
              <a:gd name="connsiteX4" fmla="*/ 0 w 188976"/>
              <a:gd name="connsiteY4" fmla="*/ 91439 h 18287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79">
                <a:moveTo>
                  <a:pt x="0" y="91439"/>
                </a:moveTo>
                <a:cubicBezTo>
                  <a:pt x="0" y="40944"/>
                  <a:pt x="42290" y="0"/>
                  <a:pt x="94488" y="0"/>
                </a:cubicBezTo>
                <a:cubicBezTo>
                  <a:pt x="146684" y="0"/>
                  <a:pt x="188976" y="40944"/>
                  <a:pt x="188976" y="91439"/>
                </a:cubicBezTo>
                <a:cubicBezTo>
                  <a:pt x="188976" y="141935"/>
                  <a:pt x="146684" y="182879"/>
                  <a:pt x="94488" y="182879"/>
                </a:cubicBezTo>
                <a:cubicBezTo>
                  <a:pt x="42290" y="182879"/>
                  <a:pt x="0" y="141935"/>
                  <a:pt x="0" y="91439"/>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TextBox 1"/>
          <p:cNvSpPr txBox="1"/>
          <p:nvPr/>
        </p:nvSpPr>
        <p:spPr>
          <a:xfrm>
            <a:off x="4934585" y="4446905"/>
            <a:ext cx="1704340" cy="276225"/>
          </a:xfrm>
          <a:prstGeom prst="rect">
            <a:avLst/>
          </a:prstGeom>
          <a:noFill/>
        </p:spPr>
        <p:txBody>
          <a:bodyPr wrap="none" lIns="0" tIns="0" rIns="0" rtlCol="0">
            <a:spAutoFit/>
          </a:bodyPr>
          <a:lstStyle/>
          <a:p>
            <a:pPr algn="l">
              <a:lnSpc>
                <a:spcPts val="1800"/>
              </a:lnSpc>
            </a:pPr>
            <a:r>
              <a:rPr lang="en-US" altLang="zh-CN" sz="1405" b="1" dirty="0">
                <a:solidFill>
                  <a:srgbClr val="ECCD5E"/>
                </a:solidFill>
                <a:latin typeface="微软雅黑" panose="020B0503020204020204" charset="-122"/>
                <a:cs typeface="微软雅黑" panose="020B0503020204020204" charset="-122"/>
              </a:rPr>
              <a:t>2020真皮标志杯</a:t>
            </a:r>
            <a:r>
              <a:rPr lang="zh-CN" altLang="en-US" sz="1405" b="1" dirty="0">
                <a:solidFill>
                  <a:srgbClr val="ECCD5E"/>
                </a:solidFill>
                <a:latin typeface="微软雅黑" panose="020B0503020204020204" charset="-122"/>
                <a:cs typeface="微软雅黑" panose="020B0503020204020204" charset="-122"/>
              </a:rPr>
              <a:t>金奖</a:t>
            </a:r>
          </a:p>
        </p:txBody>
      </p:sp>
      <p:sp>
        <p:nvSpPr>
          <p:cNvPr id="78" name="Freeform 3"/>
          <p:cNvSpPr/>
          <p:nvPr/>
        </p:nvSpPr>
        <p:spPr>
          <a:xfrm>
            <a:off x="4588129" y="4765294"/>
            <a:ext cx="188976" cy="182879"/>
          </a:xfrm>
          <a:custGeom>
            <a:avLst/>
            <a:gdLst>
              <a:gd name="connsiteX0" fmla="*/ 0 w 188976"/>
              <a:gd name="connsiteY0" fmla="*/ 91439 h 182879"/>
              <a:gd name="connsiteX1" fmla="*/ 94488 w 188976"/>
              <a:gd name="connsiteY1" fmla="*/ 0 h 182879"/>
              <a:gd name="connsiteX2" fmla="*/ 188976 w 188976"/>
              <a:gd name="connsiteY2" fmla="*/ 91439 h 182879"/>
              <a:gd name="connsiteX3" fmla="*/ 94488 w 188976"/>
              <a:gd name="connsiteY3" fmla="*/ 182879 h 182879"/>
              <a:gd name="connsiteX4" fmla="*/ 0 w 188976"/>
              <a:gd name="connsiteY4" fmla="*/ 91439 h 18287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79">
                <a:moveTo>
                  <a:pt x="0" y="91439"/>
                </a:moveTo>
                <a:cubicBezTo>
                  <a:pt x="0" y="40944"/>
                  <a:pt x="42290" y="0"/>
                  <a:pt x="94488" y="0"/>
                </a:cubicBezTo>
                <a:cubicBezTo>
                  <a:pt x="146684" y="0"/>
                  <a:pt x="188976" y="40944"/>
                  <a:pt x="188976" y="91439"/>
                </a:cubicBezTo>
                <a:cubicBezTo>
                  <a:pt x="188976" y="141935"/>
                  <a:pt x="146684" y="182879"/>
                  <a:pt x="94488" y="182879"/>
                </a:cubicBezTo>
                <a:cubicBezTo>
                  <a:pt x="42290" y="182879"/>
                  <a:pt x="0" y="141935"/>
                  <a:pt x="0" y="91439"/>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TextBox 1"/>
          <p:cNvSpPr txBox="1"/>
          <p:nvPr/>
        </p:nvSpPr>
        <p:spPr>
          <a:xfrm>
            <a:off x="4935220" y="4732655"/>
            <a:ext cx="1704340" cy="276225"/>
          </a:xfrm>
          <a:prstGeom prst="rect">
            <a:avLst/>
          </a:prstGeom>
          <a:noFill/>
        </p:spPr>
        <p:txBody>
          <a:bodyPr wrap="none" lIns="0" tIns="0" rIns="0" rtlCol="0">
            <a:spAutoFit/>
          </a:bodyPr>
          <a:lstStyle/>
          <a:p>
            <a:pPr algn="l">
              <a:lnSpc>
                <a:spcPts val="1800"/>
              </a:lnSpc>
            </a:pPr>
            <a:r>
              <a:rPr sz="1405" b="1" dirty="0">
                <a:solidFill>
                  <a:srgbClr val="ECCD5E"/>
                </a:solidFill>
                <a:latin typeface="微软雅黑" panose="020B0503020204020204" charset="-122"/>
                <a:cs typeface="微软雅黑" panose="020B0503020204020204" charset="-122"/>
              </a:rPr>
              <a:t>2021真皮标志杯金奖</a:t>
            </a:r>
          </a:p>
        </p:txBody>
      </p:sp>
      <p:pic>
        <p:nvPicPr>
          <p:cNvPr id="32" name="图片 31" descr="LOGO01"/>
          <p:cNvPicPr>
            <a:picLocks noChangeAspect="1"/>
          </p:cNvPicPr>
          <p:nvPr/>
        </p:nvPicPr>
        <p:blipFill>
          <a:blip r:embed="rId5"/>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Freeform 3"/>
          <p:cNvSpPr/>
          <p:nvPr/>
        </p:nvSpPr>
        <p:spPr>
          <a:xfrm>
            <a:off x="827532" y="1196339"/>
            <a:ext cx="188975" cy="182880"/>
          </a:xfrm>
          <a:custGeom>
            <a:avLst/>
            <a:gdLst>
              <a:gd name="connsiteX0" fmla="*/ 0 w 188975"/>
              <a:gd name="connsiteY0" fmla="*/ 91440 h 182880"/>
              <a:gd name="connsiteX1" fmla="*/ 94487 w 188975"/>
              <a:gd name="connsiteY1" fmla="*/ 0 h 182880"/>
              <a:gd name="connsiteX2" fmla="*/ 188975 w 188975"/>
              <a:gd name="connsiteY2" fmla="*/ 91440 h 182880"/>
              <a:gd name="connsiteX3" fmla="*/ 94487 w 188975"/>
              <a:gd name="connsiteY3" fmla="*/ 182880 h 182880"/>
              <a:gd name="connsiteX4" fmla="*/ 0 w 188975"/>
              <a:gd name="connsiteY4" fmla="*/ 91440 h 18288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5" h="182880">
                <a:moveTo>
                  <a:pt x="0" y="91440"/>
                </a:moveTo>
                <a:cubicBezTo>
                  <a:pt x="0" y="40894"/>
                  <a:pt x="42303" y="0"/>
                  <a:pt x="94487" y="0"/>
                </a:cubicBezTo>
                <a:cubicBezTo>
                  <a:pt x="146672" y="0"/>
                  <a:pt x="188975" y="40894"/>
                  <a:pt x="188975" y="91440"/>
                </a:cubicBezTo>
                <a:cubicBezTo>
                  <a:pt x="188975" y="141986"/>
                  <a:pt x="146672" y="182880"/>
                  <a:pt x="94487" y="182880"/>
                </a:cubicBezTo>
                <a:cubicBezTo>
                  <a:pt x="42303" y="182880"/>
                  <a:pt x="0" y="141986"/>
                  <a:pt x="0" y="91440"/>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1"/>
          <p:cNvSpPr txBox="1"/>
          <p:nvPr/>
        </p:nvSpPr>
        <p:spPr>
          <a:xfrm>
            <a:off x="891540" y="648335"/>
            <a:ext cx="1149350" cy="468630"/>
          </a:xfrm>
          <a:prstGeom prst="rect">
            <a:avLst/>
          </a:prstGeom>
          <a:noFill/>
        </p:spPr>
        <p:txBody>
          <a:bodyPr wrap="none" lIns="0" tIns="0" rIns="0" rtlCol="0">
            <a:spAutoFit/>
          </a:bodyPr>
          <a:lstStyle/>
          <a:p>
            <a:pPr>
              <a:lnSpc>
                <a:spcPts val="3300"/>
              </a:lnSpc>
              <a:tabLst>
                <a:tab pos="749300" algn="l"/>
              </a:tabLst>
            </a:pPr>
            <a:r>
              <a:rPr lang="en-US" altLang="zh-CN" sz="1800" b="1" dirty="0">
                <a:solidFill>
                  <a:srgbClr val="ECCD5E"/>
                </a:solidFill>
                <a:latin typeface="微软雅黑" panose="020B0503020204020204" charset="-122"/>
                <a:cs typeface="微软雅黑" panose="020B0503020204020204" charset="-122"/>
              </a:rPr>
              <a:t>组织架构图</a:t>
            </a:r>
          </a:p>
        </p:txBody>
      </p:sp>
      <p:sp>
        <p:nvSpPr>
          <p:cNvPr id="38" name="TextBox 1"/>
          <p:cNvSpPr txBox="1"/>
          <p:nvPr/>
        </p:nvSpPr>
        <p:spPr>
          <a:xfrm>
            <a:off x="1257300" y="1168400"/>
            <a:ext cx="3604260" cy="276225"/>
          </a:xfrm>
          <a:prstGeom prst="rect">
            <a:avLst/>
          </a:prstGeom>
          <a:noFill/>
        </p:spPr>
        <p:txBody>
          <a:bodyPr wrap="none" lIns="0" tIns="0" rIns="0" rtlCol="0">
            <a:spAutoFit/>
          </a:bodyPr>
          <a:lstStyle/>
          <a:p>
            <a:pPr>
              <a:lnSpc>
                <a:spcPts val="1800"/>
              </a:lnSpc>
              <a:tabLst>
                <a:tab pos="2311400" algn="l"/>
              </a:tabLst>
            </a:pPr>
            <a:r>
              <a:rPr lang="en-US" altLang="zh-CN" sz="1405" b="1" dirty="0">
                <a:solidFill>
                  <a:srgbClr val="ECCD5E"/>
                </a:solidFill>
                <a:latin typeface="微软雅黑" panose="020B0503020204020204" charset="-122"/>
                <a:cs typeface="微软雅黑" panose="020B0503020204020204" charset="-122"/>
              </a:rPr>
              <a:t>以“阿米巴经营”模式，部门利润由员工控制</a:t>
            </a:r>
            <a:endParaRPr lang="en-US" altLang="zh-CN" sz="1200" dirty="0">
              <a:solidFill>
                <a:srgbClr val="FFFFFF"/>
              </a:solidFill>
              <a:latin typeface="微软雅黑" panose="020B0503020204020204" charset="-122"/>
              <a:cs typeface="微软雅黑" panose="020B0503020204020204" charset="-122"/>
            </a:endParaRPr>
          </a:p>
        </p:txBody>
      </p:sp>
      <p:pic>
        <p:nvPicPr>
          <p:cNvPr id="39" name="图片 38" descr="矩形 10 拷贝 3"/>
          <p:cNvPicPr>
            <a:picLocks noChangeAspect="1"/>
          </p:cNvPicPr>
          <p:nvPr/>
        </p:nvPicPr>
        <p:blipFill>
          <a:blip r:embed="rId3"/>
          <a:stretch>
            <a:fillRect/>
          </a:stretch>
        </p:blipFill>
        <p:spPr>
          <a:xfrm>
            <a:off x="328295" y="377825"/>
            <a:ext cx="3249930" cy="198120"/>
          </a:xfrm>
          <a:prstGeom prst="rect">
            <a:avLst/>
          </a:prstGeom>
        </p:spPr>
      </p:pic>
      <p:sp>
        <p:nvSpPr>
          <p:cNvPr id="40" name="文本框 39"/>
          <p:cNvSpPr txBox="1"/>
          <p:nvPr/>
        </p:nvSpPr>
        <p:spPr>
          <a:xfrm>
            <a:off x="1344930" y="316230"/>
            <a:ext cx="1216660" cy="321945"/>
          </a:xfrm>
          <a:prstGeom prst="rect">
            <a:avLst/>
          </a:prstGeom>
          <a:noFill/>
        </p:spPr>
        <p:txBody>
          <a:bodyPr wrap="square" rtlCol="0">
            <a:spAutoFit/>
          </a:bodyPr>
          <a:lstStyle/>
          <a:p>
            <a:r>
              <a:rPr lang="zh-CN" altLang="en-US" sz="1500" b="1">
                <a:solidFill>
                  <a:srgbClr val="F4D35E"/>
                </a:solidFill>
                <a:latin typeface="微软雅黑" panose="020B0503020204020204" charset="-122"/>
                <a:ea typeface="微软雅黑" panose="020B0503020204020204" charset="-122"/>
              </a:rPr>
              <a:t>团队与资源</a:t>
            </a:r>
          </a:p>
        </p:txBody>
      </p:sp>
      <p:graphicFrame>
        <p:nvGraphicFramePr>
          <p:cNvPr id="41" name="图示 1"/>
          <p:cNvGraphicFramePr/>
          <p:nvPr/>
        </p:nvGraphicFramePr>
        <p:xfrm>
          <a:off x="1257300" y="1294765"/>
          <a:ext cx="6760210" cy="35655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reeform 3"/>
          <p:cNvSpPr/>
          <p:nvPr/>
        </p:nvSpPr>
        <p:spPr>
          <a:xfrm>
            <a:off x="467995" y="713105"/>
            <a:ext cx="359410" cy="33909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descr="LOGO01"/>
          <p:cNvPicPr>
            <a:picLocks noChangeAspect="1"/>
          </p:cNvPicPr>
          <p:nvPr/>
        </p:nvPicPr>
        <p:blipFill>
          <a:blip r:embed="rId9"/>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9" name="图片 38" descr="矩形 10 拷贝 3"/>
          <p:cNvPicPr>
            <a:picLocks noChangeAspect="1"/>
          </p:cNvPicPr>
          <p:nvPr/>
        </p:nvPicPr>
        <p:blipFill>
          <a:blip r:embed="rId3"/>
          <a:stretch>
            <a:fillRect/>
          </a:stretch>
        </p:blipFill>
        <p:spPr>
          <a:xfrm>
            <a:off x="328295" y="377825"/>
            <a:ext cx="3249930" cy="198120"/>
          </a:xfrm>
          <a:prstGeom prst="rect">
            <a:avLst/>
          </a:prstGeom>
        </p:spPr>
      </p:pic>
      <p:sp>
        <p:nvSpPr>
          <p:cNvPr id="40" name="文本框 39"/>
          <p:cNvSpPr txBox="1"/>
          <p:nvPr/>
        </p:nvSpPr>
        <p:spPr>
          <a:xfrm>
            <a:off x="1344930" y="316230"/>
            <a:ext cx="1216660" cy="321945"/>
          </a:xfrm>
          <a:prstGeom prst="rect">
            <a:avLst/>
          </a:prstGeom>
          <a:noFill/>
        </p:spPr>
        <p:txBody>
          <a:bodyPr wrap="square" rtlCol="0">
            <a:spAutoFit/>
          </a:bodyPr>
          <a:lstStyle/>
          <a:p>
            <a:r>
              <a:rPr lang="zh-CN" altLang="en-US" sz="1500" b="1">
                <a:solidFill>
                  <a:srgbClr val="F4D35E"/>
                </a:solidFill>
                <a:latin typeface="微软雅黑" panose="020B0503020204020204" charset="-122"/>
                <a:ea typeface="微软雅黑" panose="020B0503020204020204" charset="-122"/>
              </a:rPr>
              <a:t>团队与资源</a:t>
            </a:r>
          </a:p>
        </p:txBody>
      </p:sp>
      <p:graphicFrame>
        <p:nvGraphicFramePr>
          <p:cNvPr id="41" name="图示 1"/>
          <p:cNvGraphicFramePr/>
          <p:nvPr>
            <p:extLst>
              <p:ext uri="{D42A27DB-BD31-4B8C-83A1-F6EECF244321}">
                <p14:modId xmlns:p14="http://schemas.microsoft.com/office/powerpoint/2010/main" val="89200439"/>
              </p:ext>
            </p:extLst>
          </p:nvPr>
        </p:nvGraphicFramePr>
        <p:xfrm>
          <a:off x="269875" y="575945"/>
          <a:ext cx="8773795" cy="44697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2" name="图片 31" descr="LOGO01"/>
          <p:cNvPicPr>
            <a:picLocks noChangeAspect="1"/>
          </p:cNvPicPr>
          <p:nvPr/>
        </p:nvPicPr>
        <p:blipFill>
          <a:blip r:embed="rId9"/>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工厂正面"/>
          <p:cNvPicPr>
            <a:picLocks noChangeAspect="1"/>
          </p:cNvPicPr>
          <p:nvPr/>
        </p:nvPicPr>
        <p:blipFill>
          <a:blip r:embed="rId4"/>
          <a:stretch>
            <a:fillRect/>
          </a:stretch>
        </p:blipFill>
        <p:spPr>
          <a:xfrm>
            <a:off x="5452110" y="2743835"/>
            <a:ext cx="3308350" cy="2112645"/>
          </a:xfrm>
          <a:prstGeom prst="rect">
            <a:avLst/>
          </a:prstGeom>
          <a:effectLst>
            <a:softEdge rad="63500"/>
          </a:effectLst>
        </p:spPr>
      </p:pic>
      <p:pic>
        <p:nvPicPr>
          <p:cNvPr id="6" name="图片 5" descr="矩形 10 拷贝 3"/>
          <p:cNvPicPr>
            <a:picLocks noChangeAspect="1"/>
          </p:cNvPicPr>
          <p:nvPr/>
        </p:nvPicPr>
        <p:blipFill>
          <a:blip r:embed="rId5"/>
          <a:stretch>
            <a:fillRect/>
          </a:stretch>
        </p:blipFill>
        <p:spPr>
          <a:xfrm>
            <a:off x="328295" y="377825"/>
            <a:ext cx="3249930" cy="198120"/>
          </a:xfrm>
          <a:prstGeom prst="rect">
            <a:avLst/>
          </a:prstGeom>
        </p:spPr>
      </p:pic>
      <p:sp>
        <p:nvSpPr>
          <p:cNvPr id="7" name="文本框 6"/>
          <p:cNvSpPr txBox="1"/>
          <p:nvPr/>
        </p:nvSpPr>
        <p:spPr>
          <a:xfrm>
            <a:off x="1470660" y="318770"/>
            <a:ext cx="965835" cy="321945"/>
          </a:xfrm>
          <a:prstGeom prst="rect">
            <a:avLst/>
          </a:prstGeom>
          <a:noFill/>
        </p:spPr>
        <p:txBody>
          <a:bodyPr wrap="square" rtlCol="0">
            <a:spAutoFit/>
          </a:bodyPr>
          <a:lstStyle/>
          <a:p>
            <a:r>
              <a:rPr lang="zh-CN" altLang="en-US" sz="1500" b="1">
                <a:solidFill>
                  <a:srgbClr val="F4D35E"/>
                </a:solidFill>
                <a:latin typeface="微软雅黑" panose="020B0503020204020204" charset="-122"/>
                <a:ea typeface="微软雅黑" panose="020B0503020204020204" charset="-122"/>
              </a:rPr>
              <a:t>公司简介</a:t>
            </a:r>
          </a:p>
        </p:txBody>
      </p:sp>
      <p:sp>
        <p:nvSpPr>
          <p:cNvPr id="8" name="文本框 7"/>
          <p:cNvSpPr txBox="1"/>
          <p:nvPr/>
        </p:nvSpPr>
        <p:spPr>
          <a:xfrm>
            <a:off x="291465" y="3232150"/>
            <a:ext cx="4873625" cy="1446530"/>
          </a:xfrm>
          <a:prstGeom prst="rect">
            <a:avLst/>
          </a:prstGeom>
          <a:noFill/>
        </p:spPr>
        <p:txBody>
          <a:bodyPr wrap="square" rtlCol="0">
            <a:spAutoFit/>
          </a:bodyPr>
          <a:lstStyle/>
          <a:p>
            <a:pPr>
              <a:lnSpc>
                <a:spcPct val="140000"/>
              </a:lnSpc>
            </a:pPr>
            <a:r>
              <a:rPr lang="zh-CN" altLang="en-US" sz="900">
                <a:solidFill>
                  <a:srgbClr val="FFEFB5"/>
                </a:solidFill>
                <a:latin typeface="微软雅黑" panose="020B0503020204020204" charset="-122"/>
                <a:ea typeface="微软雅黑" panose="020B0503020204020204" charset="-122"/>
                <a:cs typeface="微软雅黑" panose="020B0503020204020204" charset="-122"/>
              </a:rPr>
              <a:t>      广州市奥维拉箱包有限公司位于著名的“中国皮具之都-狮岭”公司成立于1995年，工厂占地面积50000平方米是一家专业研发、生产、销售箱包的一体化的民营企业，专业生产拉杆箱，行李箱、及拉杆脚轮、手把等配件，型成一大型的箱包产业一体化生产基地，并拥有独立自主的知识产权及高标，和四十多项设计专利，深受广大客户赞美。本公司长期与全国多家礼品公司、大型超市、 卖场、国内知名品牌合作，打造出以显示中国特色品牌的各款拉杆箱、礼品箱等一系列的箱用品,使得奥维拉箱包有机会在此与业界巨人共同分享一系列顶尖的产品资源，并为客户提供最具优势的产品和方案，达成共谋发展。</a:t>
            </a:r>
          </a:p>
        </p:txBody>
      </p:sp>
      <p:sp>
        <p:nvSpPr>
          <p:cNvPr id="11" name="文本框 10"/>
          <p:cNvSpPr txBox="1"/>
          <p:nvPr/>
        </p:nvSpPr>
        <p:spPr>
          <a:xfrm>
            <a:off x="1665605" y="969010"/>
            <a:ext cx="4618990" cy="291465"/>
          </a:xfrm>
          <a:prstGeom prst="rect">
            <a:avLst/>
          </a:prstGeom>
          <a:noFill/>
        </p:spPr>
        <p:txBody>
          <a:bodyPr wrap="none" rtlCol="0" anchor="t">
            <a:spAutoFit/>
          </a:bodyPr>
          <a:lstStyle/>
          <a:p>
            <a:pPr algn="l"/>
            <a:r>
              <a:rPr lang="en-US" altLang="zh-CN" sz="1300" b="1" dirty="0">
                <a:solidFill>
                  <a:srgbClr val="FFFFFF"/>
                </a:solidFill>
                <a:latin typeface="微软雅黑" panose="020B0503020204020204" charset="-122"/>
                <a:cs typeface="微软雅黑" panose="020B0503020204020204" charset="-122"/>
                <a:sym typeface="+mn-ea"/>
              </a:rPr>
              <a:t>前身为伟达塑胶制品有限公司，成立于1995年，从业超</a:t>
            </a:r>
            <a:r>
              <a:rPr lang="en-US" altLang="zh-CN" sz="1300" b="1" dirty="0">
                <a:solidFill>
                  <a:srgbClr val="EC5439"/>
                </a:solidFill>
                <a:latin typeface="微软雅黑" panose="020B0503020204020204" charset="-122"/>
                <a:cs typeface="微软雅黑" panose="020B0503020204020204" charset="-122"/>
                <a:sym typeface="+mn-ea"/>
              </a:rPr>
              <a:t>26年</a:t>
            </a:r>
            <a:endParaRPr lang="zh-CN" altLang="en-US" sz="1300"/>
          </a:p>
        </p:txBody>
      </p:sp>
      <p:sp>
        <p:nvSpPr>
          <p:cNvPr id="12" name="文本框 11"/>
          <p:cNvSpPr txBox="1"/>
          <p:nvPr/>
        </p:nvSpPr>
        <p:spPr>
          <a:xfrm>
            <a:off x="474345" y="1337310"/>
            <a:ext cx="1057275" cy="321945"/>
          </a:xfrm>
          <a:prstGeom prst="rect">
            <a:avLst/>
          </a:prstGeom>
          <a:noFill/>
        </p:spPr>
        <p:txBody>
          <a:bodyPr wrap="square" rtlCol="0" anchor="t">
            <a:spAutoFit/>
          </a:bodyPr>
          <a:lstStyle/>
          <a:p>
            <a:r>
              <a:rPr lang="en-US" altLang="zh-CN" sz="1500" b="1" dirty="0">
                <a:solidFill>
                  <a:srgbClr val="ECCD5E"/>
                </a:solidFill>
                <a:latin typeface="微软雅黑" panose="020B0503020204020204" charset="-122"/>
                <a:cs typeface="微软雅黑" panose="020B0503020204020204" charset="-122"/>
                <a:sym typeface="+mn-ea"/>
              </a:rPr>
              <a:t>企业定位</a:t>
            </a:r>
            <a:endParaRPr lang="zh-CN" altLang="en-US" sz="1500"/>
          </a:p>
        </p:txBody>
      </p:sp>
      <p:sp>
        <p:nvSpPr>
          <p:cNvPr id="13" name="圆角矩形 12"/>
          <p:cNvSpPr/>
          <p:nvPr/>
        </p:nvSpPr>
        <p:spPr>
          <a:xfrm>
            <a:off x="521335" y="1358900"/>
            <a:ext cx="871220" cy="256540"/>
          </a:xfrm>
          <a:prstGeom prst="roundRect">
            <a:avLst/>
          </a:prstGeom>
          <a:noFill/>
          <a:ln w="28575" cmpd="sng">
            <a:solidFill>
              <a:srgbClr val="F1C42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665605" y="1358265"/>
            <a:ext cx="4674870" cy="291465"/>
          </a:xfrm>
          <a:prstGeom prst="rect">
            <a:avLst/>
          </a:prstGeom>
          <a:noFill/>
        </p:spPr>
        <p:txBody>
          <a:bodyPr wrap="none" rtlCol="0" anchor="t">
            <a:spAutoFit/>
          </a:bodyPr>
          <a:lstStyle/>
          <a:p>
            <a:pPr algn="l"/>
            <a:r>
              <a:rPr lang="en-US" altLang="zh-CN" sz="1300" b="1" dirty="0">
                <a:solidFill>
                  <a:srgbClr val="FFFFFF"/>
                </a:solidFill>
                <a:latin typeface="微软雅黑" panose="020B0503020204020204" charset="-122"/>
                <a:cs typeface="微软雅黑" panose="020B0503020204020204" charset="-122"/>
                <a:sym typeface="+mn-ea"/>
              </a:rPr>
              <a:t>从传统行业逐渐转变为以市场为导向的自动化</a:t>
            </a:r>
            <a:r>
              <a:rPr lang="en-US" altLang="zh-CN" sz="1300" b="1" dirty="0">
                <a:solidFill>
                  <a:srgbClr val="F95738"/>
                </a:solidFill>
                <a:latin typeface="微软雅黑" panose="020B0503020204020204" charset="-122"/>
                <a:cs typeface="微软雅黑" panose="020B0503020204020204" charset="-122"/>
                <a:sym typeface="+mn-ea"/>
              </a:rPr>
              <a:t>技术创新型</a:t>
            </a:r>
            <a:r>
              <a:rPr lang="en-US" altLang="zh-CN" sz="1300" b="1" dirty="0">
                <a:solidFill>
                  <a:srgbClr val="FFFFFF"/>
                </a:solidFill>
                <a:latin typeface="微软雅黑" panose="020B0503020204020204" charset="-122"/>
                <a:cs typeface="微软雅黑" panose="020B0503020204020204" charset="-122"/>
                <a:sym typeface="+mn-ea"/>
              </a:rPr>
              <a:t>企业</a:t>
            </a:r>
            <a:endParaRPr lang="zh-CN" altLang="en-US" sz="1300"/>
          </a:p>
        </p:txBody>
      </p:sp>
      <p:sp>
        <p:nvSpPr>
          <p:cNvPr id="15" name="文本框 14"/>
          <p:cNvSpPr txBox="1"/>
          <p:nvPr/>
        </p:nvSpPr>
        <p:spPr>
          <a:xfrm>
            <a:off x="480060" y="1638935"/>
            <a:ext cx="1036955" cy="386080"/>
          </a:xfrm>
          <a:prstGeom prst="rect">
            <a:avLst/>
          </a:prstGeom>
          <a:noFill/>
        </p:spPr>
        <p:txBody>
          <a:bodyPr wrap="square" rtlCol="0" anchor="t">
            <a:spAutoFit/>
          </a:bodyPr>
          <a:lstStyle/>
          <a:p>
            <a:pPr>
              <a:lnSpc>
                <a:spcPts val="2300"/>
              </a:lnSpc>
              <a:tabLst>
                <a:tab pos="25400" algn="l"/>
                <a:tab pos="139700" algn="l"/>
              </a:tabLst>
            </a:pPr>
            <a:r>
              <a:rPr lang="en-US" altLang="zh-CN" sz="1500" b="1" dirty="0">
                <a:solidFill>
                  <a:srgbClr val="ECCD5E"/>
                </a:solidFill>
                <a:latin typeface="微软雅黑" panose="020B0503020204020204" charset="-122"/>
                <a:cs typeface="微软雅黑" panose="020B0503020204020204" charset="-122"/>
                <a:sym typeface="+mn-ea"/>
              </a:rPr>
              <a:t>产品定位</a:t>
            </a:r>
            <a:endParaRPr lang="zh-CN" altLang="en-US" sz="1500"/>
          </a:p>
        </p:txBody>
      </p:sp>
      <p:sp>
        <p:nvSpPr>
          <p:cNvPr id="16" name="圆角矩形 15"/>
          <p:cNvSpPr/>
          <p:nvPr/>
        </p:nvSpPr>
        <p:spPr>
          <a:xfrm>
            <a:off x="516890" y="1720215"/>
            <a:ext cx="875665" cy="256540"/>
          </a:xfrm>
          <a:prstGeom prst="roundRect">
            <a:avLst/>
          </a:prstGeom>
          <a:noFill/>
          <a:ln w="28575" cmpd="sng">
            <a:solidFill>
              <a:srgbClr val="F1C42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1691640" y="1687195"/>
            <a:ext cx="6882765" cy="291465"/>
          </a:xfrm>
          <a:prstGeom prst="rect">
            <a:avLst/>
          </a:prstGeom>
          <a:noFill/>
        </p:spPr>
        <p:txBody>
          <a:bodyPr wrap="none" rtlCol="0" anchor="t">
            <a:spAutoFit/>
          </a:bodyPr>
          <a:lstStyle/>
          <a:p>
            <a:pPr algn="l"/>
            <a:r>
              <a:rPr lang="en-US" altLang="zh-CN" sz="1300" b="1" dirty="0">
                <a:solidFill>
                  <a:srgbClr val="FFFFFF"/>
                </a:solidFill>
                <a:latin typeface="微软雅黑" panose="020B0503020204020204" charset="-122"/>
                <a:cs typeface="微软雅黑" panose="020B0503020204020204" charset="-122"/>
                <a:sym typeface="+mn-ea"/>
              </a:rPr>
              <a:t>致力于儿童异形可坐骑旅行箱、智能多功能旅行箱等</a:t>
            </a:r>
            <a:r>
              <a:rPr lang="en-US" altLang="zh-CN" sz="1300" b="1" dirty="0">
                <a:solidFill>
                  <a:srgbClr val="EC5439"/>
                </a:solidFill>
                <a:latin typeface="微软雅黑" panose="020B0503020204020204" charset="-122"/>
                <a:cs typeface="微软雅黑" panose="020B0503020204020204" charset="-122"/>
                <a:sym typeface="+mn-ea"/>
              </a:rPr>
              <a:t>硬壳旅行箱</a:t>
            </a:r>
            <a:r>
              <a:rPr lang="en-US" altLang="zh-CN" sz="1300" b="1" dirty="0">
                <a:solidFill>
                  <a:srgbClr val="FFFFFF"/>
                </a:solidFill>
                <a:latin typeface="微软雅黑" panose="020B0503020204020204" charset="-122"/>
                <a:cs typeface="微软雅黑" panose="020B0503020204020204" charset="-122"/>
                <a:sym typeface="+mn-ea"/>
              </a:rPr>
              <a:t>以及提供</a:t>
            </a:r>
            <a:r>
              <a:rPr lang="en-US" altLang="zh-CN" sz="1300" b="1" dirty="0">
                <a:solidFill>
                  <a:srgbClr val="EC5439"/>
                </a:solidFill>
                <a:latin typeface="微软雅黑" panose="020B0503020204020204" charset="-122"/>
                <a:cs typeface="微软雅黑" panose="020B0503020204020204" charset="-122"/>
                <a:sym typeface="+mn-ea"/>
              </a:rPr>
              <a:t>3d定制化</a:t>
            </a:r>
            <a:r>
              <a:rPr lang="en-US" altLang="zh-CN" sz="1300" b="1" dirty="0">
                <a:solidFill>
                  <a:srgbClr val="FFFFFF"/>
                </a:solidFill>
                <a:latin typeface="微软雅黑" panose="020B0503020204020204" charset="-122"/>
                <a:cs typeface="微软雅黑" panose="020B0503020204020204" charset="-122"/>
                <a:sym typeface="+mn-ea"/>
              </a:rPr>
              <a:t>服务方案</a:t>
            </a:r>
            <a:endParaRPr lang="zh-CN" altLang="en-US" sz="1300"/>
          </a:p>
        </p:txBody>
      </p:sp>
      <p:sp>
        <p:nvSpPr>
          <p:cNvPr id="18" name="圆角矩形 17"/>
          <p:cNvSpPr/>
          <p:nvPr/>
        </p:nvSpPr>
        <p:spPr>
          <a:xfrm>
            <a:off x="539750" y="2068195"/>
            <a:ext cx="875665" cy="256540"/>
          </a:xfrm>
          <a:prstGeom prst="roundRect">
            <a:avLst/>
          </a:prstGeom>
          <a:noFill/>
          <a:ln w="28575" cmpd="sng">
            <a:solidFill>
              <a:srgbClr val="F1C42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1714500" y="2035175"/>
            <a:ext cx="4723130" cy="291465"/>
          </a:xfrm>
          <a:prstGeom prst="rect">
            <a:avLst/>
          </a:prstGeom>
          <a:noFill/>
        </p:spPr>
        <p:txBody>
          <a:bodyPr wrap="none" rtlCol="0" anchor="t">
            <a:spAutoFit/>
          </a:bodyPr>
          <a:lstStyle/>
          <a:p>
            <a:pPr algn="l"/>
            <a:r>
              <a:rPr lang="en-US" altLang="zh-CN" sz="1300" b="1" dirty="0">
                <a:solidFill>
                  <a:srgbClr val="FFFFFF"/>
                </a:solidFill>
                <a:latin typeface="微软雅黑" panose="020B0503020204020204" charset="-122"/>
                <a:cs typeface="微软雅黑" panose="020B0503020204020204" charset="-122"/>
                <a:sym typeface="+mn-ea"/>
              </a:rPr>
              <a:t>力争5年内占据中国行李箱市场</a:t>
            </a:r>
            <a:r>
              <a:rPr lang="en-US" altLang="zh-CN" sz="1300" b="1" dirty="0">
                <a:solidFill>
                  <a:srgbClr val="EC5439"/>
                </a:solidFill>
                <a:latin typeface="微软雅黑" panose="020B0503020204020204" charset="-122"/>
                <a:cs typeface="微软雅黑" panose="020B0503020204020204" charset="-122"/>
                <a:sym typeface="+mn-ea"/>
              </a:rPr>
              <a:t>10%份额，</a:t>
            </a:r>
            <a:r>
              <a:rPr lang="en-US" altLang="zh-CN" sz="1300" b="1" dirty="0">
                <a:solidFill>
                  <a:srgbClr val="FFFFFF"/>
                </a:solidFill>
                <a:latin typeface="微软雅黑" panose="020B0503020204020204" charset="-122"/>
                <a:cs typeface="微软雅黑" panose="020B0503020204020204" charset="-122"/>
                <a:sym typeface="+mn-ea"/>
              </a:rPr>
              <a:t>占国外市场份额</a:t>
            </a:r>
            <a:r>
              <a:rPr lang="en-US" altLang="zh-CN" sz="1300" b="1" dirty="0">
                <a:solidFill>
                  <a:srgbClr val="EC5439"/>
                </a:solidFill>
                <a:latin typeface="微软雅黑" panose="020B0503020204020204" charset="-122"/>
                <a:cs typeface="微软雅黑" panose="020B0503020204020204" charset="-122"/>
                <a:sym typeface="+mn-ea"/>
              </a:rPr>
              <a:t>2%</a:t>
            </a:r>
            <a:endParaRPr lang="zh-CN" altLang="en-US" sz="1300"/>
          </a:p>
        </p:txBody>
      </p:sp>
      <p:sp>
        <p:nvSpPr>
          <p:cNvPr id="20" name="文本框 19"/>
          <p:cNvSpPr txBox="1"/>
          <p:nvPr/>
        </p:nvSpPr>
        <p:spPr>
          <a:xfrm>
            <a:off x="474345" y="1981835"/>
            <a:ext cx="1036955" cy="386080"/>
          </a:xfrm>
          <a:prstGeom prst="rect">
            <a:avLst/>
          </a:prstGeom>
          <a:noFill/>
        </p:spPr>
        <p:txBody>
          <a:bodyPr wrap="square" rtlCol="0" anchor="t">
            <a:spAutoFit/>
          </a:bodyPr>
          <a:lstStyle/>
          <a:p>
            <a:pPr>
              <a:lnSpc>
                <a:spcPts val="2300"/>
              </a:lnSpc>
              <a:tabLst>
                <a:tab pos="25400" algn="l"/>
                <a:tab pos="139700" algn="l"/>
              </a:tabLst>
            </a:pPr>
            <a:r>
              <a:rPr lang="en-US" altLang="zh-CN" sz="1500" b="1" dirty="0">
                <a:solidFill>
                  <a:srgbClr val="ECCD5E"/>
                </a:solidFill>
                <a:latin typeface="微软雅黑" panose="020B0503020204020204" charset="-122"/>
                <a:cs typeface="微软雅黑" panose="020B0503020204020204" charset="-122"/>
                <a:sym typeface="+mn-ea"/>
              </a:rPr>
              <a:t>企业愿景</a:t>
            </a:r>
            <a:endParaRPr lang="zh-CN" altLang="en-US" sz="1500"/>
          </a:p>
        </p:txBody>
      </p:sp>
      <p:sp>
        <p:nvSpPr>
          <p:cNvPr id="21" name="圆角矩形 20"/>
          <p:cNvSpPr/>
          <p:nvPr/>
        </p:nvSpPr>
        <p:spPr>
          <a:xfrm>
            <a:off x="539750" y="2428240"/>
            <a:ext cx="875665" cy="256540"/>
          </a:xfrm>
          <a:prstGeom prst="roundRect">
            <a:avLst/>
          </a:prstGeom>
          <a:noFill/>
          <a:ln w="28575" cmpd="sng">
            <a:solidFill>
              <a:srgbClr val="F1C42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1714500" y="2395220"/>
            <a:ext cx="4033520" cy="291465"/>
          </a:xfrm>
          <a:prstGeom prst="rect">
            <a:avLst/>
          </a:prstGeom>
          <a:noFill/>
        </p:spPr>
        <p:txBody>
          <a:bodyPr wrap="none" rtlCol="0" anchor="t">
            <a:spAutoFit/>
          </a:bodyPr>
          <a:lstStyle/>
          <a:p>
            <a:pPr algn="l"/>
            <a:r>
              <a:rPr lang="en-US" altLang="zh-CN" sz="1300" b="1" dirty="0">
                <a:solidFill>
                  <a:srgbClr val="FFFFFF"/>
                </a:solidFill>
                <a:latin typeface="微软雅黑" panose="020B0503020204020204" charset="-122"/>
                <a:cs typeface="微软雅黑" panose="020B0503020204020204" charset="-122"/>
                <a:sym typeface="+mn-ea"/>
              </a:rPr>
              <a:t>位于中国皮具之都——狮岭，</a:t>
            </a:r>
            <a:r>
              <a:rPr lang="en-US" altLang="zh-CN" sz="1300" b="1" dirty="0">
                <a:solidFill>
                  <a:srgbClr val="EC5439"/>
                </a:solidFill>
                <a:latin typeface="微软雅黑" panose="020B0503020204020204" charset="-122"/>
                <a:cs typeface="微软雅黑" panose="020B0503020204020204" charset="-122"/>
                <a:sym typeface="+mn-ea"/>
              </a:rPr>
              <a:t>资源整合</a:t>
            </a:r>
            <a:r>
              <a:rPr lang="en-US" altLang="zh-CN" sz="1300" b="1" dirty="0">
                <a:solidFill>
                  <a:srgbClr val="FFFFFF"/>
                </a:solidFill>
                <a:latin typeface="微软雅黑" panose="020B0503020204020204" charset="-122"/>
                <a:cs typeface="微软雅黑" panose="020B0503020204020204" charset="-122"/>
                <a:sym typeface="+mn-ea"/>
              </a:rPr>
              <a:t>形成集群效应</a:t>
            </a:r>
            <a:endParaRPr lang="zh-CN" altLang="en-US" sz="1300"/>
          </a:p>
        </p:txBody>
      </p:sp>
      <p:sp>
        <p:nvSpPr>
          <p:cNvPr id="23" name="文本框 22"/>
          <p:cNvSpPr txBox="1"/>
          <p:nvPr/>
        </p:nvSpPr>
        <p:spPr>
          <a:xfrm>
            <a:off x="474345" y="2355850"/>
            <a:ext cx="1036955" cy="386080"/>
          </a:xfrm>
          <a:prstGeom prst="rect">
            <a:avLst/>
          </a:prstGeom>
          <a:noFill/>
        </p:spPr>
        <p:txBody>
          <a:bodyPr wrap="square" rtlCol="0" anchor="t">
            <a:spAutoFit/>
          </a:bodyPr>
          <a:lstStyle/>
          <a:p>
            <a:pPr>
              <a:lnSpc>
                <a:spcPts val="2300"/>
              </a:lnSpc>
              <a:tabLst>
                <a:tab pos="25400" algn="l"/>
                <a:tab pos="139700" algn="l"/>
              </a:tabLst>
            </a:pPr>
            <a:r>
              <a:rPr lang="en-US" altLang="zh-CN" sz="1500" b="1" dirty="0">
                <a:solidFill>
                  <a:srgbClr val="ECCD5E"/>
                </a:solidFill>
                <a:latin typeface="微软雅黑" panose="020B0503020204020204" charset="-122"/>
                <a:cs typeface="微软雅黑" panose="020B0503020204020204" charset="-122"/>
                <a:sym typeface="+mn-ea"/>
              </a:rPr>
              <a:t>企业资源</a:t>
            </a:r>
            <a:endParaRPr lang="zh-CN" altLang="en-US" sz="1500"/>
          </a:p>
        </p:txBody>
      </p:sp>
      <p:sp>
        <p:nvSpPr>
          <p:cNvPr id="24" name="圆角矩形 23"/>
          <p:cNvSpPr/>
          <p:nvPr/>
        </p:nvSpPr>
        <p:spPr>
          <a:xfrm>
            <a:off x="539750" y="2801620"/>
            <a:ext cx="875665" cy="256540"/>
          </a:xfrm>
          <a:prstGeom prst="roundRect">
            <a:avLst/>
          </a:prstGeom>
          <a:noFill/>
          <a:ln w="28575" cmpd="sng">
            <a:solidFill>
              <a:srgbClr val="F1C42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1714500" y="2768600"/>
            <a:ext cx="3510280" cy="291465"/>
          </a:xfrm>
          <a:prstGeom prst="rect">
            <a:avLst/>
          </a:prstGeom>
          <a:noFill/>
        </p:spPr>
        <p:txBody>
          <a:bodyPr wrap="none" rtlCol="0" anchor="t">
            <a:spAutoFit/>
          </a:bodyPr>
          <a:lstStyle/>
          <a:p>
            <a:pPr algn="l"/>
            <a:r>
              <a:rPr lang="en-US" altLang="zh-CN" sz="1300" b="1" dirty="0">
                <a:solidFill>
                  <a:srgbClr val="EC5439"/>
                </a:solidFill>
                <a:latin typeface="微软雅黑" panose="020B0503020204020204" charset="-122"/>
                <a:cs typeface="微软雅黑" panose="020B0503020204020204" charset="-122"/>
                <a:sym typeface="+mn-ea"/>
              </a:rPr>
              <a:t>研发、生产、销售</a:t>
            </a:r>
            <a:r>
              <a:rPr lang="en-US" altLang="zh-CN" sz="1300" b="1" dirty="0">
                <a:solidFill>
                  <a:srgbClr val="FFFFFF"/>
                </a:solidFill>
                <a:latin typeface="微软雅黑" panose="020B0503020204020204" charset="-122"/>
                <a:cs typeface="微软雅黑" panose="020B0503020204020204" charset="-122"/>
                <a:sym typeface="+mn-ea"/>
              </a:rPr>
              <a:t>为一体，拥有完善的</a:t>
            </a:r>
            <a:r>
              <a:rPr lang="en-US" altLang="zh-CN" sz="1300" b="1" dirty="0">
                <a:solidFill>
                  <a:srgbClr val="EC5439"/>
                </a:solidFill>
                <a:latin typeface="微软雅黑" panose="020B0503020204020204" charset="-122"/>
                <a:cs typeface="微软雅黑" panose="020B0503020204020204" charset="-122"/>
                <a:sym typeface="+mn-ea"/>
              </a:rPr>
              <a:t>产业链</a:t>
            </a:r>
            <a:endParaRPr lang="zh-CN" altLang="en-US" sz="1300"/>
          </a:p>
        </p:txBody>
      </p:sp>
      <p:sp>
        <p:nvSpPr>
          <p:cNvPr id="26" name="文本框 25"/>
          <p:cNvSpPr txBox="1"/>
          <p:nvPr/>
        </p:nvSpPr>
        <p:spPr>
          <a:xfrm>
            <a:off x="474345" y="2729230"/>
            <a:ext cx="1036955" cy="386080"/>
          </a:xfrm>
          <a:prstGeom prst="rect">
            <a:avLst/>
          </a:prstGeom>
          <a:noFill/>
        </p:spPr>
        <p:txBody>
          <a:bodyPr wrap="square" rtlCol="0" anchor="t">
            <a:spAutoFit/>
          </a:bodyPr>
          <a:lstStyle/>
          <a:p>
            <a:pPr>
              <a:lnSpc>
                <a:spcPts val="2300"/>
              </a:lnSpc>
              <a:tabLst>
                <a:tab pos="25400" algn="l"/>
                <a:tab pos="139700" algn="l"/>
              </a:tabLst>
            </a:pPr>
            <a:r>
              <a:rPr lang="en-US" altLang="zh-CN" sz="1500" dirty="0">
                <a:sym typeface="+mn-ea"/>
              </a:rPr>
              <a:t>	</a:t>
            </a:r>
            <a:r>
              <a:rPr lang="en-US" altLang="zh-CN" sz="1500" b="1" dirty="0">
                <a:solidFill>
                  <a:srgbClr val="ECCD5E"/>
                </a:solidFill>
                <a:latin typeface="微软雅黑" panose="020B0503020204020204" charset="-122"/>
                <a:cs typeface="微软雅黑" panose="020B0503020204020204" charset="-122"/>
                <a:sym typeface="+mn-ea"/>
              </a:rPr>
              <a:t>企业模式</a:t>
            </a:r>
            <a:endParaRPr lang="zh-CN" altLang="en-US" sz="1500"/>
          </a:p>
        </p:txBody>
      </p:sp>
      <p:sp>
        <p:nvSpPr>
          <p:cNvPr id="2" name="文本框 1"/>
          <p:cNvSpPr txBox="1"/>
          <p:nvPr/>
        </p:nvSpPr>
        <p:spPr>
          <a:xfrm>
            <a:off x="474345" y="972185"/>
            <a:ext cx="1057275" cy="321945"/>
          </a:xfrm>
          <a:prstGeom prst="rect">
            <a:avLst/>
          </a:prstGeom>
          <a:noFill/>
        </p:spPr>
        <p:txBody>
          <a:bodyPr wrap="square" rtlCol="0" anchor="t">
            <a:spAutoFit/>
          </a:bodyPr>
          <a:lstStyle/>
          <a:p>
            <a:r>
              <a:rPr lang="en-US" altLang="zh-CN" sz="1500" b="1" dirty="0">
                <a:solidFill>
                  <a:srgbClr val="ECCD5E"/>
                </a:solidFill>
                <a:latin typeface="微软雅黑" panose="020B0503020204020204" charset="-122"/>
                <a:cs typeface="微软雅黑" panose="020B0503020204020204" charset="-122"/>
                <a:sym typeface="+mn-ea"/>
              </a:rPr>
              <a:t>企业</a:t>
            </a:r>
            <a:r>
              <a:rPr lang="zh-CN" altLang="en-US" sz="1500" b="1" dirty="0">
                <a:solidFill>
                  <a:srgbClr val="ECCD5E"/>
                </a:solidFill>
                <a:latin typeface="微软雅黑" panose="020B0503020204020204" charset="-122"/>
                <a:cs typeface="微软雅黑" panose="020B0503020204020204" charset="-122"/>
                <a:sym typeface="+mn-ea"/>
              </a:rPr>
              <a:t>历史</a:t>
            </a:r>
          </a:p>
        </p:txBody>
      </p:sp>
      <p:sp>
        <p:nvSpPr>
          <p:cNvPr id="4" name="圆角矩形 3"/>
          <p:cNvSpPr/>
          <p:nvPr/>
        </p:nvSpPr>
        <p:spPr>
          <a:xfrm>
            <a:off x="521335" y="993775"/>
            <a:ext cx="871220" cy="256540"/>
          </a:xfrm>
          <a:prstGeom prst="roundRect">
            <a:avLst/>
          </a:prstGeom>
          <a:noFill/>
          <a:ln w="28575" cmpd="sng">
            <a:solidFill>
              <a:srgbClr val="F1C428"/>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LOGO01"/>
          <p:cNvPicPr>
            <a:picLocks noChangeAspect="1"/>
          </p:cNvPicPr>
          <p:nvPr/>
        </p:nvPicPr>
        <p:blipFill>
          <a:blip r:embed="rId6"/>
          <a:stretch>
            <a:fillRect/>
          </a:stretch>
        </p:blipFill>
        <p:spPr>
          <a:xfrm>
            <a:off x="6727190" y="163830"/>
            <a:ext cx="2188845" cy="41211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par>
                          <p:cTn id="30" fill="hold">
                            <p:stCondLst>
                              <p:cond delay="1000"/>
                            </p:stCondLst>
                            <p:childTnLst>
                              <p:par>
                                <p:cTn id="31" presetID="2" presetClass="entr" presetSubtype="4"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par>
                          <p:cTn id="43" fill="hold">
                            <p:stCondLst>
                              <p:cond delay="1500"/>
                            </p:stCondLst>
                            <p:childTnLst>
                              <p:par>
                                <p:cTn id="44" presetID="2" presetClass="entr" presetSubtype="4"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500" fill="hold"/>
                                        <p:tgtEl>
                                          <p:spTgt spid="18"/>
                                        </p:tgtEl>
                                        <p:attrNameLst>
                                          <p:attrName>ppt_x</p:attrName>
                                        </p:attrNameLst>
                                      </p:cBhvr>
                                      <p:tavLst>
                                        <p:tav tm="0">
                                          <p:val>
                                            <p:strVal val="#ppt_x"/>
                                          </p:val>
                                        </p:tav>
                                        <p:tav tm="100000">
                                          <p:val>
                                            <p:strVal val="#ppt_x"/>
                                          </p:val>
                                        </p:tav>
                                      </p:tavLst>
                                    </p:anim>
                                    <p:anim calcmode="lin" valueType="num">
                                      <p:cBhvr additive="base">
                                        <p:cTn id="47" dur="500" fill="hold"/>
                                        <p:tgtEl>
                                          <p:spTgt spid="18"/>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ppt_x"/>
                                          </p:val>
                                        </p:tav>
                                        <p:tav tm="100000">
                                          <p:val>
                                            <p:strVal val="#ppt_x"/>
                                          </p:val>
                                        </p:tav>
                                      </p:tavLst>
                                    </p:anim>
                                    <p:anim calcmode="lin" valueType="num">
                                      <p:cBhvr additive="base">
                                        <p:cTn id="51" dur="500" fill="hold"/>
                                        <p:tgtEl>
                                          <p:spTgt spid="20"/>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par>
                          <p:cTn id="56" fill="hold">
                            <p:stCondLst>
                              <p:cond delay="2000"/>
                            </p:stCondLst>
                            <p:childTnLst>
                              <p:par>
                                <p:cTn id="57" presetID="2" presetClass="entr" presetSubtype="4"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 calcmode="lin" valueType="num">
                                      <p:cBhvr additive="base">
                                        <p:cTn id="59" dur="500" fill="hold"/>
                                        <p:tgtEl>
                                          <p:spTgt spid="21"/>
                                        </p:tgtEl>
                                        <p:attrNameLst>
                                          <p:attrName>ppt_x</p:attrName>
                                        </p:attrNameLst>
                                      </p:cBhvr>
                                      <p:tavLst>
                                        <p:tav tm="0">
                                          <p:val>
                                            <p:strVal val="#ppt_x"/>
                                          </p:val>
                                        </p:tav>
                                        <p:tav tm="100000">
                                          <p:val>
                                            <p:strVal val="#ppt_x"/>
                                          </p:val>
                                        </p:tav>
                                      </p:tavLst>
                                    </p:anim>
                                    <p:anim calcmode="lin" valueType="num">
                                      <p:cBhvr additive="base">
                                        <p:cTn id="60" dur="500" fill="hold"/>
                                        <p:tgtEl>
                                          <p:spTgt spid="2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par>
                          <p:cTn id="69" fill="hold">
                            <p:stCondLst>
                              <p:cond delay="2500"/>
                            </p:stCondLst>
                            <p:childTnLst>
                              <p:par>
                                <p:cTn id="70" presetID="2" presetClass="entr" presetSubtype="4"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fill="hold"/>
                                        <p:tgtEl>
                                          <p:spTgt spid="24"/>
                                        </p:tgtEl>
                                        <p:attrNameLst>
                                          <p:attrName>ppt_x</p:attrName>
                                        </p:attrNameLst>
                                      </p:cBhvr>
                                      <p:tavLst>
                                        <p:tav tm="0">
                                          <p:val>
                                            <p:strVal val="#ppt_x"/>
                                          </p:val>
                                        </p:tav>
                                        <p:tav tm="100000">
                                          <p:val>
                                            <p:strVal val="#ppt_x"/>
                                          </p:val>
                                        </p:tav>
                                      </p:tavLst>
                                    </p:anim>
                                    <p:anim calcmode="lin" valueType="num">
                                      <p:cBhvr additive="base">
                                        <p:cTn id="73" dur="500" fill="hold"/>
                                        <p:tgtEl>
                                          <p:spTgt spid="24"/>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25"/>
                                        </p:tgtEl>
                                        <p:attrNameLst>
                                          <p:attrName>style.visibility</p:attrName>
                                        </p:attrNameLst>
                                      </p:cBhvr>
                                      <p:to>
                                        <p:strVal val="visible"/>
                                      </p:to>
                                    </p:set>
                                    <p:anim calcmode="lin" valueType="num">
                                      <p:cBhvr additive="base">
                                        <p:cTn id="76" dur="500" fill="hold"/>
                                        <p:tgtEl>
                                          <p:spTgt spid="25"/>
                                        </p:tgtEl>
                                        <p:attrNameLst>
                                          <p:attrName>ppt_x</p:attrName>
                                        </p:attrNameLst>
                                      </p:cBhvr>
                                      <p:tavLst>
                                        <p:tav tm="0">
                                          <p:val>
                                            <p:strVal val="#ppt_x"/>
                                          </p:val>
                                        </p:tav>
                                        <p:tav tm="100000">
                                          <p:val>
                                            <p:strVal val="#ppt_x"/>
                                          </p:val>
                                        </p:tav>
                                      </p:tavLst>
                                    </p:anim>
                                    <p:anim calcmode="lin" valueType="num">
                                      <p:cBhvr additive="base">
                                        <p:cTn id="77" dur="500" fill="hold"/>
                                        <p:tgtEl>
                                          <p:spTgt spid="25"/>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26"/>
                                        </p:tgtEl>
                                        <p:attrNameLst>
                                          <p:attrName>style.visibility</p:attrName>
                                        </p:attrNameLst>
                                      </p:cBhvr>
                                      <p:to>
                                        <p:strVal val="visible"/>
                                      </p:to>
                                    </p:set>
                                    <p:anim calcmode="lin" valueType="num">
                                      <p:cBhvr additive="base">
                                        <p:cTn id="80" dur="500" fill="hold"/>
                                        <p:tgtEl>
                                          <p:spTgt spid="26"/>
                                        </p:tgtEl>
                                        <p:attrNameLst>
                                          <p:attrName>ppt_x</p:attrName>
                                        </p:attrNameLst>
                                      </p:cBhvr>
                                      <p:tavLst>
                                        <p:tav tm="0">
                                          <p:val>
                                            <p:strVal val="#ppt_x"/>
                                          </p:val>
                                        </p:tav>
                                        <p:tav tm="100000">
                                          <p:val>
                                            <p:strVal val="#ppt_x"/>
                                          </p:val>
                                        </p:tav>
                                      </p:tavLst>
                                    </p:anim>
                                    <p:anim calcmode="lin" valueType="num">
                                      <p:cBhvr additive="base">
                                        <p:cTn id="81" dur="500" fill="hold"/>
                                        <p:tgtEl>
                                          <p:spTgt spid="26"/>
                                        </p:tgtEl>
                                        <p:attrNameLst>
                                          <p:attrName>ppt_y</p:attrName>
                                        </p:attrNameLst>
                                      </p:cBhvr>
                                      <p:tavLst>
                                        <p:tav tm="0">
                                          <p:val>
                                            <p:strVal val="1+#ppt_h/2"/>
                                          </p:val>
                                        </p:tav>
                                        <p:tav tm="100000">
                                          <p:val>
                                            <p:strVal val="#ppt_y"/>
                                          </p:val>
                                        </p:tav>
                                      </p:tavLst>
                                    </p:anim>
                                  </p:childTnLst>
                                </p:cTn>
                              </p:par>
                            </p:childTnLst>
                          </p:cTn>
                        </p:par>
                        <p:par>
                          <p:cTn id="82" fill="hold">
                            <p:stCondLst>
                              <p:cond delay="3000"/>
                            </p:stCondLst>
                            <p:childTnLst>
                              <p:par>
                                <p:cTn id="83" presetID="2" presetClass="entr" presetSubtype="4" fill="hold" grpId="1" nodeType="afterEffect">
                                  <p:stCondLst>
                                    <p:cond delay="0"/>
                                  </p:stCondLst>
                                  <p:iterate type="lt">
                                    <p:tmPct val="0"/>
                                  </p:iterate>
                                  <p:childTnLst>
                                    <p:set>
                                      <p:cBhvr>
                                        <p:cTn id="84" dur="1" fill="hold">
                                          <p:stCondLst>
                                            <p:cond delay="0"/>
                                          </p:stCondLst>
                                        </p:cTn>
                                        <p:tgtEl>
                                          <p:spTgt spid="8"/>
                                        </p:tgtEl>
                                        <p:attrNameLst>
                                          <p:attrName>style.visibility</p:attrName>
                                        </p:attrNameLst>
                                      </p:cBhvr>
                                      <p:to>
                                        <p:strVal val="visible"/>
                                      </p:to>
                                    </p:set>
                                    <p:anim calcmode="lin" valueType="num">
                                      <p:cBhvr additive="base">
                                        <p:cTn id="85" dur="500" fill="hold"/>
                                        <p:tgtEl>
                                          <p:spTgt spid="8"/>
                                        </p:tgtEl>
                                        <p:attrNameLst>
                                          <p:attrName>ppt_x</p:attrName>
                                        </p:attrNameLst>
                                      </p:cBhvr>
                                      <p:tavLst>
                                        <p:tav tm="0">
                                          <p:val>
                                            <p:strVal val="#ppt_x"/>
                                          </p:val>
                                        </p:tav>
                                        <p:tav tm="100000">
                                          <p:val>
                                            <p:strVal val="#ppt_x"/>
                                          </p:val>
                                        </p:tav>
                                      </p:tavLst>
                                    </p:anim>
                                    <p:anim calcmode="lin" valueType="num">
                                      <p:cBhvr additive="base">
                                        <p:cTn id="8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11" grpId="0"/>
      <p:bldP spid="12" grpId="0"/>
      <p:bldP spid="13" grpId="0" animBg="1"/>
      <p:bldP spid="14" grpId="0"/>
      <p:bldP spid="15" grpId="0"/>
      <p:bldP spid="16" grpId="0" animBg="1"/>
      <p:bldP spid="17" grpId="0"/>
      <p:bldP spid="18" grpId="0" animBg="1"/>
      <p:bldP spid="19" grpId="0"/>
      <p:bldP spid="20" grpId="0"/>
      <p:bldP spid="21" grpId="0" animBg="1"/>
      <p:bldP spid="22" grpId="0"/>
      <p:bldP spid="23" grpId="0"/>
      <p:bldP spid="24" grpId="0" animBg="1"/>
      <p:bldP spid="25" grpId="0"/>
      <p:bldP spid="26" grpId="0"/>
      <p:bldP spid="2" grpId="0"/>
      <p:bldP spid="2" grpId="1"/>
      <p:bldP spid="4" grpId="0" animBg="1"/>
      <p:bldP spid="4"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中间的内容"/>
          <p:cNvPicPr>
            <a:picLocks noChangeAspect="1"/>
          </p:cNvPicPr>
          <p:nvPr/>
        </p:nvPicPr>
        <p:blipFill>
          <a:blip r:embed="rId3"/>
          <a:stretch>
            <a:fillRect/>
          </a:stretch>
        </p:blipFill>
        <p:spPr>
          <a:xfrm>
            <a:off x="2638743" y="1998980"/>
            <a:ext cx="4018915" cy="1574800"/>
          </a:xfrm>
          <a:prstGeom prst="rect">
            <a:avLst/>
          </a:prstGeom>
        </p:spPr>
      </p:pic>
      <p:pic>
        <p:nvPicPr>
          <p:cNvPr id="5" name="图片 4" descr="目录板"/>
          <p:cNvPicPr>
            <a:picLocks noChangeAspect="1"/>
          </p:cNvPicPr>
          <p:nvPr/>
        </p:nvPicPr>
        <p:blipFill>
          <a:blip r:embed="rId4"/>
          <a:stretch>
            <a:fillRect/>
          </a:stretch>
        </p:blipFill>
        <p:spPr>
          <a:xfrm>
            <a:off x="508635" y="1270"/>
            <a:ext cx="1222375" cy="2173605"/>
          </a:xfrm>
          <a:prstGeom prst="rect">
            <a:avLst/>
          </a:prstGeom>
        </p:spPr>
      </p:pic>
      <p:sp>
        <p:nvSpPr>
          <p:cNvPr id="18" name="文本框 17"/>
          <p:cNvSpPr txBox="1"/>
          <p:nvPr/>
        </p:nvSpPr>
        <p:spPr>
          <a:xfrm>
            <a:off x="3281045" y="2468880"/>
            <a:ext cx="3020060" cy="460375"/>
          </a:xfrm>
          <a:prstGeom prst="rect">
            <a:avLst/>
          </a:prstGeom>
          <a:noFill/>
        </p:spPr>
        <p:txBody>
          <a:bodyPr wrap="square" rtlCol="0">
            <a:spAutoFit/>
          </a:bodyPr>
          <a:lstStyle/>
          <a:p>
            <a:pPr algn="ctr"/>
            <a:r>
              <a:rPr lang="zh-CN" altLang="en-US" sz="2400" b="1">
                <a:solidFill>
                  <a:srgbClr val="F4D35E"/>
                </a:solidFill>
                <a:latin typeface="微软雅黑" panose="020B0503020204020204" charset="-122"/>
                <a:ea typeface="微软雅黑" panose="020B0503020204020204" charset="-122"/>
              </a:rPr>
              <a:t>发展规划</a:t>
            </a:r>
          </a:p>
        </p:txBody>
      </p:sp>
      <p:sp>
        <p:nvSpPr>
          <p:cNvPr id="6" name="文本框 5"/>
          <p:cNvSpPr txBox="1"/>
          <p:nvPr/>
        </p:nvSpPr>
        <p:spPr>
          <a:xfrm>
            <a:off x="769620" y="1167130"/>
            <a:ext cx="803910" cy="583565"/>
          </a:xfrm>
          <a:prstGeom prst="rect">
            <a:avLst/>
          </a:prstGeom>
          <a:noFill/>
        </p:spPr>
        <p:txBody>
          <a:bodyPr wrap="square" rtlCol="0">
            <a:spAutoFit/>
          </a:bodyPr>
          <a:lstStyle/>
          <a:p>
            <a:r>
              <a:rPr lang="en-US" altLang="zh-CN" sz="3200" b="1">
                <a:solidFill>
                  <a:srgbClr val="F4D35E"/>
                </a:solidFill>
                <a:latin typeface="微软雅黑" panose="020B0503020204020204" charset="-122"/>
                <a:ea typeface="微软雅黑" panose="020B0503020204020204" charset="-122"/>
              </a:rPr>
              <a:t>06</a:t>
            </a:r>
          </a:p>
        </p:txBody>
      </p:sp>
      <p:sp>
        <p:nvSpPr>
          <p:cNvPr id="7" name="矩形 6"/>
          <p:cNvSpPr/>
          <p:nvPr/>
        </p:nvSpPr>
        <p:spPr>
          <a:xfrm>
            <a:off x="3425190" y="3009900"/>
            <a:ext cx="2731135" cy="254635"/>
          </a:xfrm>
          <a:prstGeom prst="rect">
            <a:avLst/>
          </a:prstGeom>
          <a:noFill/>
          <a:ln w="6350">
            <a:solidFill>
              <a:srgbClr val="F4D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3749040" y="3009900"/>
            <a:ext cx="2084705" cy="245110"/>
          </a:xfrm>
          <a:prstGeom prst="rect">
            <a:avLst/>
          </a:prstGeom>
          <a:noFill/>
        </p:spPr>
        <p:txBody>
          <a:bodyPr wrap="square" rtlCol="0">
            <a:spAutoFit/>
          </a:bodyPr>
          <a:lstStyle/>
          <a:p>
            <a:pPr algn="ctr"/>
            <a:r>
              <a:rPr lang="zh-CN" altLang="en-US" sz="1000">
                <a:solidFill>
                  <a:srgbClr val="F4D35E"/>
                </a:solidFill>
                <a:latin typeface="微软雅黑" panose="020B0503020204020204" charset="-122"/>
                <a:ea typeface="微软雅黑" panose="020B0503020204020204" charset="-122"/>
              </a:rPr>
              <a:t>产品迭代更新、管理方向及措施</a:t>
            </a:r>
          </a:p>
        </p:txBody>
      </p:sp>
      <p:sp>
        <p:nvSpPr>
          <p:cNvPr id="2" name="互联网"/>
          <p:cNvSpPr/>
          <p:nvPr/>
        </p:nvSpPr>
        <p:spPr bwMode="auto">
          <a:xfrm>
            <a:off x="2727960" y="2087245"/>
            <a:ext cx="250190" cy="200660"/>
          </a:xfrm>
          <a:custGeom>
            <a:avLst/>
            <a:gdLst/>
            <a:ahLst/>
            <a:cxnLst/>
            <a:rect l="0" t="0" r="r" b="b"/>
            <a:pathLst>
              <a:path w="1903412" h="1563688">
                <a:moveTo>
                  <a:pt x="872180" y="1544638"/>
                </a:moveTo>
                <a:lnTo>
                  <a:pt x="875675" y="1544638"/>
                </a:lnTo>
                <a:lnTo>
                  <a:pt x="1859905" y="1544638"/>
                </a:lnTo>
                <a:lnTo>
                  <a:pt x="1863400" y="1544638"/>
                </a:lnTo>
                <a:lnTo>
                  <a:pt x="1866577" y="1545233"/>
                </a:lnTo>
                <a:lnTo>
                  <a:pt x="1869118" y="1545829"/>
                </a:lnTo>
                <a:lnTo>
                  <a:pt x="1871660" y="1546722"/>
                </a:lnTo>
                <a:lnTo>
                  <a:pt x="1873884" y="1547912"/>
                </a:lnTo>
                <a:lnTo>
                  <a:pt x="1875154" y="1549103"/>
                </a:lnTo>
                <a:lnTo>
                  <a:pt x="1876107" y="1550591"/>
                </a:lnTo>
                <a:lnTo>
                  <a:pt x="1876425" y="1552079"/>
                </a:lnTo>
                <a:lnTo>
                  <a:pt x="1876425" y="1555651"/>
                </a:lnTo>
                <a:lnTo>
                  <a:pt x="1876107" y="1557140"/>
                </a:lnTo>
                <a:lnTo>
                  <a:pt x="1875154" y="1558926"/>
                </a:lnTo>
                <a:lnTo>
                  <a:pt x="1873884" y="1560116"/>
                </a:lnTo>
                <a:lnTo>
                  <a:pt x="1871660" y="1561307"/>
                </a:lnTo>
                <a:lnTo>
                  <a:pt x="1869118" y="1562200"/>
                </a:lnTo>
                <a:lnTo>
                  <a:pt x="1866577" y="1563093"/>
                </a:lnTo>
                <a:lnTo>
                  <a:pt x="1863400" y="1563390"/>
                </a:lnTo>
                <a:lnTo>
                  <a:pt x="1859905" y="1563688"/>
                </a:lnTo>
                <a:lnTo>
                  <a:pt x="875675" y="1563688"/>
                </a:lnTo>
                <a:lnTo>
                  <a:pt x="872180" y="1563390"/>
                </a:lnTo>
                <a:lnTo>
                  <a:pt x="869003" y="1563093"/>
                </a:lnTo>
                <a:lnTo>
                  <a:pt x="866144" y="1562200"/>
                </a:lnTo>
                <a:lnTo>
                  <a:pt x="863603" y="1561307"/>
                </a:lnTo>
                <a:lnTo>
                  <a:pt x="861696" y="1560116"/>
                </a:lnTo>
                <a:lnTo>
                  <a:pt x="860108" y="1558926"/>
                </a:lnTo>
                <a:lnTo>
                  <a:pt x="859155" y="1557140"/>
                </a:lnTo>
                <a:lnTo>
                  <a:pt x="858837" y="1555651"/>
                </a:lnTo>
                <a:lnTo>
                  <a:pt x="858837" y="1552079"/>
                </a:lnTo>
                <a:lnTo>
                  <a:pt x="859155" y="1550591"/>
                </a:lnTo>
                <a:lnTo>
                  <a:pt x="860108" y="1549103"/>
                </a:lnTo>
                <a:lnTo>
                  <a:pt x="861696" y="1547912"/>
                </a:lnTo>
                <a:lnTo>
                  <a:pt x="863603" y="1546722"/>
                </a:lnTo>
                <a:lnTo>
                  <a:pt x="866144" y="1545829"/>
                </a:lnTo>
                <a:lnTo>
                  <a:pt x="869003" y="1545233"/>
                </a:lnTo>
                <a:lnTo>
                  <a:pt x="872180" y="1544638"/>
                </a:lnTo>
                <a:close/>
                <a:moveTo>
                  <a:pt x="1255848" y="1415770"/>
                </a:moveTo>
                <a:lnTo>
                  <a:pt x="1252677" y="1416407"/>
                </a:lnTo>
                <a:lnTo>
                  <a:pt x="1249823" y="1417361"/>
                </a:lnTo>
                <a:lnTo>
                  <a:pt x="1247286" y="1419271"/>
                </a:lnTo>
                <a:lnTo>
                  <a:pt x="1245383" y="1420862"/>
                </a:lnTo>
                <a:lnTo>
                  <a:pt x="1243797" y="1422771"/>
                </a:lnTo>
                <a:lnTo>
                  <a:pt x="1242529" y="1424680"/>
                </a:lnTo>
                <a:lnTo>
                  <a:pt x="1242212" y="1426908"/>
                </a:lnTo>
                <a:lnTo>
                  <a:pt x="1235235" y="1522691"/>
                </a:lnTo>
                <a:lnTo>
                  <a:pt x="1235235" y="1525237"/>
                </a:lnTo>
                <a:lnTo>
                  <a:pt x="1236186" y="1527146"/>
                </a:lnTo>
                <a:lnTo>
                  <a:pt x="1237772" y="1529056"/>
                </a:lnTo>
                <a:lnTo>
                  <a:pt x="1239675" y="1530647"/>
                </a:lnTo>
                <a:lnTo>
                  <a:pt x="1242212" y="1532238"/>
                </a:lnTo>
                <a:lnTo>
                  <a:pt x="1245066" y="1533193"/>
                </a:lnTo>
                <a:lnTo>
                  <a:pt x="1247920" y="1533829"/>
                </a:lnTo>
                <a:lnTo>
                  <a:pt x="1251408" y="1534147"/>
                </a:lnTo>
                <a:lnTo>
                  <a:pt x="1488299" y="1535738"/>
                </a:lnTo>
                <a:lnTo>
                  <a:pt x="1491787" y="1535738"/>
                </a:lnTo>
                <a:lnTo>
                  <a:pt x="1494641" y="1535102"/>
                </a:lnTo>
                <a:lnTo>
                  <a:pt x="1497813" y="1533829"/>
                </a:lnTo>
                <a:lnTo>
                  <a:pt x="1500032" y="1532556"/>
                </a:lnTo>
                <a:lnTo>
                  <a:pt x="1502252" y="1530965"/>
                </a:lnTo>
                <a:lnTo>
                  <a:pt x="1503521" y="1529056"/>
                </a:lnTo>
                <a:lnTo>
                  <a:pt x="1504472" y="1526828"/>
                </a:lnTo>
                <a:lnTo>
                  <a:pt x="1504789" y="1524601"/>
                </a:lnTo>
                <a:lnTo>
                  <a:pt x="1499715" y="1428181"/>
                </a:lnTo>
                <a:lnTo>
                  <a:pt x="1499398" y="1425953"/>
                </a:lnTo>
                <a:lnTo>
                  <a:pt x="1498130" y="1424044"/>
                </a:lnTo>
                <a:lnTo>
                  <a:pt x="1496227" y="1422134"/>
                </a:lnTo>
                <a:lnTo>
                  <a:pt x="1494324" y="1420543"/>
                </a:lnTo>
                <a:lnTo>
                  <a:pt x="1491787" y="1418952"/>
                </a:lnTo>
                <a:lnTo>
                  <a:pt x="1489250" y="1417679"/>
                </a:lnTo>
                <a:lnTo>
                  <a:pt x="1486396" y="1417043"/>
                </a:lnTo>
                <a:lnTo>
                  <a:pt x="1483225" y="1416725"/>
                </a:lnTo>
                <a:lnTo>
                  <a:pt x="1259019" y="1415770"/>
                </a:lnTo>
                <a:lnTo>
                  <a:pt x="1255848" y="1415770"/>
                </a:lnTo>
                <a:close/>
                <a:moveTo>
                  <a:pt x="1699820" y="1377902"/>
                </a:moveTo>
                <a:lnTo>
                  <a:pt x="1703942" y="1405269"/>
                </a:lnTo>
                <a:lnTo>
                  <a:pt x="1750876" y="1405587"/>
                </a:lnTo>
                <a:lnTo>
                  <a:pt x="1746437" y="1378220"/>
                </a:lnTo>
                <a:lnTo>
                  <a:pt x="1699820" y="1377902"/>
                </a:lnTo>
                <a:close/>
                <a:moveTo>
                  <a:pt x="1636078" y="1377902"/>
                </a:moveTo>
                <a:lnTo>
                  <a:pt x="1639249" y="1404951"/>
                </a:lnTo>
                <a:lnTo>
                  <a:pt x="1686183" y="1405269"/>
                </a:lnTo>
                <a:lnTo>
                  <a:pt x="1682378" y="1377902"/>
                </a:lnTo>
                <a:lnTo>
                  <a:pt x="1636078" y="1377902"/>
                </a:lnTo>
                <a:close/>
                <a:moveTo>
                  <a:pt x="1572019" y="1377584"/>
                </a:moveTo>
                <a:lnTo>
                  <a:pt x="1574239" y="1404633"/>
                </a:lnTo>
                <a:lnTo>
                  <a:pt x="1621490" y="1404951"/>
                </a:lnTo>
                <a:lnTo>
                  <a:pt x="1618636" y="1377584"/>
                </a:lnTo>
                <a:lnTo>
                  <a:pt x="1572019" y="1377584"/>
                </a:lnTo>
                <a:close/>
                <a:moveTo>
                  <a:pt x="1507960" y="1377266"/>
                </a:moveTo>
                <a:lnTo>
                  <a:pt x="1509546" y="1404314"/>
                </a:lnTo>
                <a:lnTo>
                  <a:pt x="1556797" y="1404633"/>
                </a:lnTo>
                <a:lnTo>
                  <a:pt x="1554577" y="1377266"/>
                </a:lnTo>
                <a:lnTo>
                  <a:pt x="1507960" y="1377266"/>
                </a:lnTo>
                <a:close/>
                <a:moveTo>
                  <a:pt x="1443902" y="1376948"/>
                </a:moveTo>
                <a:lnTo>
                  <a:pt x="1444853" y="1403996"/>
                </a:lnTo>
                <a:lnTo>
                  <a:pt x="1491787" y="1403996"/>
                </a:lnTo>
                <a:lnTo>
                  <a:pt x="1490519" y="1377266"/>
                </a:lnTo>
                <a:lnTo>
                  <a:pt x="1443902" y="1376948"/>
                </a:lnTo>
                <a:close/>
                <a:moveTo>
                  <a:pt x="1380160" y="1376629"/>
                </a:moveTo>
                <a:lnTo>
                  <a:pt x="1379843" y="1403678"/>
                </a:lnTo>
                <a:lnTo>
                  <a:pt x="1426777" y="1403996"/>
                </a:lnTo>
                <a:lnTo>
                  <a:pt x="1426460" y="1376948"/>
                </a:lnTo>
                <a:lnTo>
                  <a:pt x="1380160" y="1376629"/>
                </a:lnTo>
                <a:close/>
                <a:moveTo>
                  <a:pt x="1316101" y="1376311"/>
                </a:moveTo>
                <a:lnTo>
                  <a:pt x="1315150" y="1403360"/>
                </a:lnTo>
                <a:lnTo>
                  <a:pt x="1362401" y="1403360"/>
                </a:lnTo>
                <a:lnTo>
                  <a:pt x="1362718" y="1376629"/>
                </a:lnTo>
                <a:lnTo>
                  <a:pt x="1316101" y="1376311"/>
                </a:lnTo>
                <a:close/>
                <a:moveTo>
                  <a:pt x="1252043" y="1375993"/>
                </a:moveTo>
                <a:lnTo>
                  <a:pt x="1250140" y="1403041"/>
                </a:lnTo>
                <a:lnTo>
                  <a:pt x="1297391" y="1403041"/>
                </a:lnTo>
                <a:lnTo>
                  <a:pt x="1298660" y="1376311"/>
                </a:lnTo>
                <a:lnTo>
                  <a:pt x="1252043" y="1375993"/>
                </a:lnTo>
                <a:close/>
                <a:moveTo>
                  <a:pt x="1188301" y="1375675"/>
                </a:moveTo>
                <a:lnTo>
                  <a:pt x="1185764" y="1402723"/>
                </a:lnTo>
                <a:lnTo>
                  <a:pt x="1232698" y="1402723"/>
                </a:lnTo>
                <a:lnTo>
                  <a:pt x="1234601" y="1375993"/>
                </a:lnTo>
                <a:lnTo>
                  <a:pt x="1188301" y="1375675"/>
                </a:lnTo>
                <a:close/>
                <a:moveTo>
                  <a:pt x="1124242" y="1375356"/>
                </a:moveTo>
                <a:lnTo>
                  <a:pt x="1120754" y="1402405"/>
                </a:lnTo>
                <a:lnTo>
                  <a:pt x="1167688" y="1402405"/>
                </a:lnTo>
                <a:lnTo>
                  <a:pt x="1170859" y="1375675"/>
                </a:lnTo>
                <a:lnTo>
                  <a:pt x="1124242" y="1375356"/>
                </a:lnTo>
                <a:close/>
                <a:moveTo>
                  <a:pt x="1060183" y="1375038"/>
                </a:moveTo>
                <a:lnTo>
                  <a:pt x="1056061" y="1402087"/>
                </a:lnTo>
                <a:lnTo>
                  <a:pt x="1102995" y="1402087"/>
                </a:lnTo>
                <a:lnTo>
                  <a:pt x="1106800" y="1375356"/>
                </a:lnTo>
                <a:lnTo>
                  <a:pt x="1060183" y="1375038"/>
                </a:lnTo>
                <a:close/>
                <a:moveTo>
                  <a:pt x="996442" y="1374720"/>
                </a:moveTo>
                <a:lnTo>
                  <a:pt x="991051" y="1401769"/>
                </a:lnTo>
                <a:lnTo>
                  <a:pt x="1038302" y="1401769"/>
                </a:lnTo>
                <a:lnTo>
                  <a:pt x="1042742" y="1375038"/>
                </a:lnTo>
                <a:lnTo>
                  <a:pt x="996442" y="1374720"/>
                </a:lnTo>
                <a:close/>
                <a:moveTo>
                  <a:pt x="394079" y="1340803"/>
                </a:moveTo>
                <a:lnTo>
                  <a:pt x="364253" y="1348105"/>
                </a:lnTo>
                <a:lnTo>
                  <a:pt x="354734" y="1351280"/>
                </a:lnTo>
                <a:lnTo>
                  <a:pt x="367743" y="1359853"/>
                </a:lnTo>
                <a:lnTo>
                  <a:pt x="380752" y="1368743"/>
                </a:lnTo>
                <a:lnTo>
                  <a:pt x="393761" y="1376998"/>
                </a:lnTo>
                <a:lnTo>
                  <a:pt x="407088" y="1385571"/>
                </a:lnTo>
                <a:lnTo>
                  <a:pt x="420414" y="1393191"/>
                </a:lnTo>
                <a:lnTo>
                  <a:pt x="434375" y="1400493"/>
                </a:lnTo>
                <a:lnTo>
                  <a:pt x="448336" y="1408113"/>
                </a:lnTo>
                <a:lnTo>
                  <a:pt x="462297" y="1415098"/>
                </a:lnTo>
                <a:lnTo>
                  <a:pt x="453095" y="1406526"/>
                </a:lnTo>
                <a:lnTo>
                  <a:pt x="444528" y="1397636"/>
                </a:lnTo>
                <a:lnTo>
                  <a:pt x="435644" y="1389063"/>
                </a:lnTo>
                <a:lnTo>
                  <a:pt x="427077" y="1379538"/>
                </a:lnTo>
                <a:lnTo>
                  <a:pt x="418510" y="1370331"/>
                </a:lnTo>
                <a:lnTo>
                  <a:pt x="410261" y="1360488"/>
                </a:lnTo>
                <a:lnTo>
                  <a:pt x="402011" y="1350963"/>
                </a:lnTo>
                <a:lnTo>
                  <a:pt x="394079" y="1340803"/>
                </a:lnTo>
                <a:close/>
                <a:moveTo>
                  <a:pt x="1694111" y="1340353"/>
                </a:moveTo>
                <a:lnTo>
                  <a:pt x="1698234" y="1367401"/>
                </a:lnTo>
                <a:lnTo>
                  <a:pt x="1744534" y="1367719"/>
                </a:lnTo>
                <a:lnTo>
                  <a:pt x="1739777" y="1340671"/>
                </a:lnTo>
                <a:lnTo>
                  <a:pt x="1694111" y="1340353"/>
                </a:lnTo>
                <a:close/>
                <a:moveTo>
                  <a:pt x="1631321" y="1340034"/>
                </a:moveTo>
                <a:lnTo>
                  <a:pt x="1634809" y="1367083"/>
                </a:lnTo>
                <a:lnTo>
                  <a:pt x="1680792" y="1367401"/>
                </a:lnTo>
                <a:lnTo>
                  <a:pt x="1676987" y="1340353"/>
                </a:lnTo>
                <a:lnTo>
                  <a:pt x="1631321" y="1340034"/>
                </a:lnTo>
                <a:close/>
                <a:moveTo>
                  <a:pt x="1568531" y="1339716"/>
                </a:moveTo>
                <a:lnTo>
                  <a:pt x="1571068" y="1366765"/>
                </a:lnTo>
                <a:lnTo>
                  <a:pt x="1617051" y="1367083"/>
                </a:lnTo>
                <a:lnTo>
                  <a:pt x="1614196" y="1340034"/>
                </a:lnTo>
                <a:lnTo>
                  <a:pt x="1568531" y="1339716"/>
                </a:lnTo>
                <a:close/>
                <a:moveTo>
                  <a:pt x="1505741" y="1339716"/>
                </a:moveTo>
                <a:lnTo>
                  <a:pt x="1507326" y="1366765"/>
                </a:lnTo>
                <a:lnTo>
                  <a:pt x="1553626" y="1366765"/>
                </a:lnTo>
                <a:lnTo>
                  <a:pt x="1551406" y="1339716"/>
                </a:lnTo>
                <a:lnTo>
                  <a:pt x="1505741" y="1339716"/>
                </a:lnTo>
                <a:close/>
                <a:moveTo>
                  <a:pt x="1442950" y="1339398"/>
                </a:moveTo>
                <a:lnTo>
                  <a:pt x="1443585" y="1366128"/>
                </a:lnTo>
                <a:lnTo>
                  <a:pt x="1489884" y="1366128"/>
                </a:lnTo>
                <a:lnTo>
                  <a:pt x="1488616" y="1339398"/>
                </a:lnTo>
                <a:lnTo>
                  <a:pt x="1442950" y="1339398"/>
                </a:lnTo>
                <a:close/>
                <a:moveTo>
                  <a:pt x="1380160" y="1339080"/>
                </a:moveTo>
                <a:lnTo>
                  <a:pt x="1380160" y="1365810"/>
                </a:lnTo>
                <a:lnTo>
                  <a:pt x="1426143" y="1365810"/>
                </a:lnTo>
                <a:lnTo>
                  <a:pt x="1425826" y="1339398"/>
                </a:lnTo>
                <a:lnTo>
                  <a:pt x="1380160" y="1339080"/>
                </a:lnTo>
                <a:close/>
                <a:moveTo>
                  <a:pt x="1317370" y="1338761"/>
                </a:moveTo>
                <a:lnTo>
                  <a:pt x="1316418" y="1365492"/>
                </a:lnTo>
                <a:lnTo>
                  <a:pt x="1362718" y="1365492"/>
                </a:lnTo>
                <a:lnTo>
                  <a:pt x="1363035" y="1339080"/>
                </a:lnTo>
                <a:lnTo>
                  <a:pt x="1317370" y="1338761"/>
                </a:lnTo>
                <a:close/>
                <a:moveTo>
                  <a:pt x="1254897" y="1338443"/>
                </a:moveTo>
                <a:lnTo>
                  <a:pt x="1252677" y="1365174"/>
                </a:lnTo>
                <a:lnTo>
                  <a:pt x="1298977" y="1365492"/>
                </a:lnTo>
                <a:lnTo>
                  <a:pt x="1300245" y="1338761"/>
                </a:lnTo>
                <a:lnTo>
                  <a:pt x="1254897" y="1338443"/>
                </a:lnTo>
                <a:close/>
                <a:moveTo>
                  <a:pt x="1192106" y="1338443"/>
                </a:moveTo>
                <a:lnTo>
                  <a:pt x="1189252" y="1364855"/>
                </a:lnTo>
                <a:lnTo>
                  <a:pt x="1235235" y="1365174"/>
                </a:lnTo>
                <a:lnTo>
                  <a:pt x="1237772" y="1338443"/>
                </a:lnTo>
                <a:lnTo>
                  <a:pt x="1192106" y="1338443"/>
                </a:lnTo>
                <a:close/>
                <a:moveTo>
                  <a:pt x="1128999" y="1338125"/>
                </a:moveTo>
                <a:lnTo>
                  <a:pt x="1125511" y="1364537"/>
                </a:lnTo>
                <a:lnTo>
                  <a:pt x="1172128" y="1364855"/>
                </a:lnTo>
                <a:lnTo>
                  <a:pt x="1174665" y="1338125"/>
                </a:lnTo>
                <a:lnTo>
                  <a:pt x="1128999" y="1338125"/>
                </a:lnTo>
                <a:close/>
                <a:moveTo>
                  <a:pt x="1066526" y="1337807"/>
                </a:moveTo>
                <a:lnTo>
                  <a:pt x="1061769" y="1364219"/>
                </a:lnTo>
                <a:lnTo>
                  <a:pt x="1108386" y="1364537"/>
                </a:lnTo>
                <a:lnTo>
                  <a:pt x="1111874" y="1338125"/>
                </a:lnTo>
                <a:lnTo>
                  <a:pt x="1066526" y="1337807"/>
                </a:lnTo>
                <a:close/>
                <a:moveTo>
                  <a:pt x="1003419" y="1337489"/>
                </a:moveTo>
                <a:lnTo>
                  <a:pt x="998345" y="1363901"/>
                </a:lnTo>
                <a:lnTo>
                  <a:pt x="1044644" y="1364219"/>
                </a:lnTo>
                <a:lnTo>
                  <a:pt x="1049401" y="1337807"/>
                </a:lnTo>
                <a:lnTo>
                  <a:pt x="1003419" y="1337489"/>
                </a:lnTo>
                <a:close/>
                <a:moveTo>
                  <a:pt x="538764" y="1314450"/>
                </a:moveTo>
                <a:lnTo>
                  <a:pt x="518458" y="1317308"/>
                </a:lnTo>
                <a:lnTo>
                  <a:pt x="498468" y="1320165"/>
                </a:lnTo>
                <a:lnTo>
                  <a:pt x="478479" y="1323340"/>
                </a:lnTo>
                <a:lnTo>
                  <a:pt x="458807" y="1326833"/>
                </a:lnTo>
                <a:lnTo>
                  <a:pt x="467691" y="1336675"/>
                </a:lnTo>
                <a:lnTo>
                  <a:pt x="476258" y="1346200"/>
                </a:lnTo>
                <a:lnTo>
                  <a:pt x="485142" y="1355408"/>
                </a:lnTo>
                <a:lnTo>
                  <a:pt x="494343" y="1364298"/>
                </a:lnTo>
                <a:lnTo>
                  <a:pt x="503228" y="1372871"/>
                </a:lnTo>
                <a:lnTo>
                  <a:pt x="512746" y="1381126"/>
                </a:lnTo>
                <a:lnTo>
                  <a:pt x="521948" y="1389381"/>
                </a:lnTo>
                <a:lnTo>
                  <a:pt x="531784" y="1397001"/>
                </a:lnTo>
                <a:lnTo>
                  <a:pt x="540986" y="1404621"/>
                </a:lnTo>
                <a:lnTo>
                  <a:pt x="551139" y="1411606"/>
                </a:lnTo>
                <a:lnTo>
                  <a:pt x="560658" y="1418273"/>
                </a:lnTo>
                <a:lnTo>
                  <a:pt x="570811" y="1424941"/>
                </a:lnTo>
                <a:lnTo>
                  <a:pt x="580965" y="1430973"/>
                </a:lnTo>
                <a:lnTo>
                  <a:pt x="591118" y="1437323"/>
                </a:lnTo>
                <a:lnTo>
                  <a:pt x="601589" y="1442721"/>
                </a:lnTo>
                <a:lnTo>
                  <a:pt x="611742" y="1447801"/>
                </a:lnTo>
                <a:lnTo>
                  <a:pt x="601589" y="1433831"/>
                </a:lnTo>
                <a:lnTo>
                  <a:pt x="591753" y="1419226"/>
                </a:lnTo>
                <a:lnTo>
                  <a:pt x="582234" y="1403351"/>
                </a:lnTo>
                <a:lnTo>
                  <a:pt x="573032" y="1387158"/>
                </a:lnTo>
                <a:lnTo>
                  <a:pt x="564148" y="1370013"/>
                </a:lnTo>
                <a:lnTo>
                  <a:pt x="555264" y="1352233"/>
                </a:lnTo>
                <a:lnTo>
                  <a:pt x="547014" y="1333500"/>
                </a:lnTo>
                <a:lnTo>
                  <a:pt x="538764" y="1314450"/>
                </a:lnTo>
                <a:close/>
                <a:moveTo>
                  <a:pt x="1688403" y="1302485"/>
                </a:moveTo>
                <a:lnTo>
                  <a:pt x="1692526" y="1329215"/>
                </a:lnTo>
                <a:lnTo>
                  <a:pt x="1737557" y="1329533"/>
                </a:lnTo>
                <a:lnTo>
                  <a:pt x="1733117" y="1302803"/>
                </a:lnTo>
                <a:lnTo>
                  <a:pt x="1688403" y="1302485"/>
                </a:lnTo>
                <a:close/>
                <a:moveTo>
                  <a:pt x="1626881" y="1302166"/>
                </a:moveTo>
                <a:lnTo>
                  <a:pt x="1630053" y="1329215"/>
                </a:lnTo>
                <a:lnTo>
                  <a:pt x="1675401" y="1329215"/>
                </a:lnTo>
                <a:lnTo>
                  <a:pt x="1671596" y="1302485"/>
                </a:lnTo>
                <a:lnTo>
                  <a:pt x="1626881" y="1302166"/>
                </a:lnTo>
                <a:close/>
                <a:moveTo>
                  <a:pt x="1565042" y="1302166"/>
                </a:moveTo>
                <a:lnTo>
                  <a:pt x="1567579" y="1328897"/>
                </a:lnTo>
                <a:lnTo>
                  <a:pt x="1612928" y="1329215"/>
                </a:lnTo>
                <a:lnTo>
                  <a:pt x="1610074" y="1302166"/>
                </a:lnTo>
                <a:lnTo>
                  <a:pt x="1565042" y="1302166"/>
                </a:lnTo>
                <a:close/>
                <a:moveTo>
                  <a:pt x="1503521" y="1301848"/>
                </a:moveTo>
                <a:lnTo>
                  <a:pt x="1505106" y="1328578"/>
                </a:lnTo>
                <a:lnTo>
                  <a:pt x="1550772" y="1328897"/>
                </a:lnTo>
                <a:lnTo>
                  <a:pt x="1548552" y="1302166"/>
                </a:lnTo>
                <a:lnTo>
                  <a:pt x="1503521" y="1301848"/>
                </a:lnTo>
                <a:close/>
                <a:moveTo>
                  <a:pt x="1441999" y="1301848"/>
                </a:moveTo>
                <a:lnTo>
                  <a:pt x="1442633" y="1328260"/>
                </a:lnTo>
                <a:lnTo>
                  <a:pt x="1487982" y="1328578"/>
                </a:lnTo>
                <a:lnTo>
                  <a:pt x="1486713" y="1301848"/>
                </a:lnTo>
                <a:lnTo>
                  <a:pt x="1441999" y="1301848"/>
                </a:lnTo>
                <a:close/>
                <a:moveTo>
                  <a:pt x="1380477" y="1301530"/>
                </a:moveTo>
                <a:lnTo>
                  <a:pt x="1380477" y="1328260"/>
                </a:lnTo>
                <a:lnTo>
                  <a:pt x="1425509" y="1328260"/>
                </a:lnTo>
                <a:lnTo>
                  <a:pt x="1425191" y="1301530"/>
                </a:lnTo>
                <a:lnTo>
                  <a:pt x="1380477" y="1301530"/>
                </a:lnTo>
                <a:close/>
                <a:moveTo>
                  <a:pt x="1318638" y="1301212"/>
                </a:moveTo>
                <a:lnTo>
                  <a:pt x="1317687" y="1327942"/>
                </a:lnTo>
                <a:lnTo>
                  <a:pt x="1363353" y="1328260"/>
                </a:lnTo>
                <a:lnTo>
                  <a:pt x="1363670" y="1301530"/>
                </a:lnTo>
                <a:lnTo>
                  <a:pt x="1318638" y="1301212"/>
                </a:lnTo>
                <a:close/>
                <a:moveTo>
                  <a:pt x="1257434" y="1301212"/>
                </a:moveTo>
                <a:lnTo>
                  <a:pt x="1255531" y="1327624"/>
                </a:lnTo>
                <a:lnTo>
                  <a:pt x="1300879" y="1327942"/>
                </a:lnTo>
                <a:lnTo>
                  <a:pt x="1301831" y="1301212"/>
                </a:lnTo>
                <a:lnTo>
                  <a:pt x="1257434" y="1301212"/>
                </a:lnTo>
                <a:close/>
                <a:moveTo>
                  <a:pt x="1195595" y="1300894"/>
                </a:moveTo>
                <a:lnTo>
                  <a:pt x="1193058" y="1327306"/>
                </a:lnTo>
                <a:lnTo>
                  <a:pt x="1238406" y="1327624"/>
                </a:lnTo>
                <a:lnTo>
                  <a:pt x="1240626" y="1300894"/>
                </a:lnTo>
                <a:lnTo>
                  <a:pt x="1195595" y="1300894"/>
                </a:lnTo>
                <a:close/>
                <a:moveTo>
                  <a:pt x="1134073" y="1300575"/>
                </a:moveTo>
                <a:lnTo>
                  <a:pt x="1130268" y="1327306"/>
                </a:lnTo>
                <a:lnTo>
                  <a:pt x="1175933" y="1327306"/>
                </a:lnTo>
                <a:lnTo>
                  <a:pt x="1178787" y="1300894"/>
                </a:lnTo>
                <a:lnTo>
                  <a:pt x="1134073" y="1300575"/>
                </a:lnTo>
                <a:close/>
                <a:moveTo>
                  <a:pt x="1072551" y="1300575"/>
                </a:moveTo>
                <a:lnTo>
                  <a:pt x="1068112" y="1326987"/>
                </a:lnTo>
                <a:lnTo>
                  <a:pt x="1113460" y="1326987"/>
                </a:lnTo>
                <a:lnTo>
                  <a:pt x="1117266" y="1300575"/>
                </a:lnTo>
                <a:lnTo>
                  <a:pt x="1072551" y="1300575"/>
                </a:lnTo>
                <a:close/>
                <a:moveTo>
                  <a:pt x="1010712" y="1300257"/>
                </a:moveTo>
                <a:lnTo>
                  <a:pt x="1005638" y="1326669"/>
                </a:lnTo>
                <a:lnTo>
                  <a:pt x="1050987" y="1326987"/>
                </a:lnTo>
                <a:lnTo>
                  <a:pt x="1055744" y="1300575"/>
                </a:lnTo>
                <a:lnTo>
                  <a:pt x="1010712" y="1300257"/>
                </a:lnTo>
                <a:close/>
                <a:moveTo>
                  <a:pt x="742467" y="1299528"/>
                </a:moveTo>
                <a:lnTo>
                  <a:pt x="705978" y="1300480"/>
                </a:lnTo>
                <a:lnTo>
                  <a:pt x="670124" y="1302068"/>
                </a:lnTo>
                <a:lnTo>
                  <a:pt x="634587" y="1304290"/>
                </a:lnTo>
                <a:lnTo>
                  <a:pt x="600002" y="1307148"/>
                </a:lnTo>
                <a:lnTo>
                  <a:pt x="608886" y="1327150"/>
                </a:lnTo>
                <a:lnTo>
                  <a:pt x="618088" y="1346518"/>
                </a:lnTo>
                <a:lnTo>
                  <a:pt x="627607" y="1364298"/>
                </a:lnTo>
                <a:lnTo>
                  <a:pt x="632683" y="1373188"/>
                </a:lnTo>
                <a:lnTo>
                  <a:pt x="637760" y="1381126"/>
                </a:lnTo>
                <a:lnTo>
                  <a:pt x="642519" y="1389381"/>
                </a:lnTo>
                <a:lnTo>
                  <a:pt x="647596" y="1397001"/>
                </a:lnTo>
                <a:lnTo>
                  <a:pt x="652673" y="1404621"/>
                </a:lnTo>
                <a:lnTo>
                  <a:pt x="657750" y="1411288"/>
                </a:lnTo>
                <a:lnTo>
                  <a:pt x="662826" y="1417956"/>
                </a:lnTo>
                <a:lnTo>
                  <a:pt x="668220" y="1424623"/>
                </a:lnTo>
                <a:lnTo>
                  <a:pt x="673614" y="1430656"/>
                </a:lnTo>
                <a:lnTo>
                  <a:pt x="678691" y="1436688"/>
                </a:lnTo>
                <a:lnTo>
                  <a:pt x="686941" y="1444626"/>
                </a:lnTo>
                <a:lnTo>
                  <a:pt x="694873" y="1451928"/>
                </a:lnTo>
                <a:lnTo>
                  <a:pt x="703123" y="1458913"/>
                </a:lnTo>
                <a:lnTo>
                  <a:pt x="711055" y="1464628"/>
                </a:lnTo>
                <a:lnTo>
                  <a:pt x="718987" y="1469708"/>
                </a:lnTo>
                <a:lnTo>
                  <a:pt x="726920" y="1474153"/>
                </a:lnTo>
                <a:lnTo>
                  <a:pt x="734535" y="1477963"/>
                </a:lnTo>
                <a:lnTo>
                  <a:pt x="742467" y="1480821"/>
                </a:lnTo>
                <a:lnTo>
                  <a:pt x="742467" y="1299528"/>
                </a:lnTo>
                <a:close/>
                <a:moveTo>
                  <a:pt x="1682695" y="1264935"/>
                </a:moveTo>
                <a:lnTo>
                  <a:pt x="1686818" y="1291665"/>
                </a:lnTo>
                <a:lnTo>
                  <a:pt x="1731215" y="1291665"/>
                </a:lnTo>
                <a:lnTo>
                  <a:pt x="1726775" y="1264935"/>
                </a:lnTo>
                <a:lnTo>
                  <a:pt x="1682695" y="1264935"/>
                </a:lnTo>
                <a:close/>
                <a:moveTo>
                  <a:pt x="1622442" y="1264617"/>
                </a:moveTo>
                <a:lnTo>
                  <a:pt x="1625613" y="1291347"/>
                </a:lnTo>
                <a:lnTo>
                  <a:pt x="1670327" y="1291665"/>
                </a:lnTo>
                <a:lnTo>
                  <a:pt x="1666205" y="1264617"/>
                </a:lnTo>
                <a:lnTo>
                  <a:pt x="1622442" y="1264617"/>
                </a:lnTo>
                <a:close/>
                <a:moveTo>
                  <a:pt x="1561871" y="1264617"/>
                </a:moveTo>
                <a:lnTo>
                  <a:pt x="1564091" y="1291347"/>
                </a:lnTo>
                <a:lnTo>
                  <a:pt x="1608805" y="1291347"/>
                </a:lnTo>
                <a:lnTo>
                  <a:pt x="1605951" y="1264617"/>
                </a:lnTo>
                <a:lnTo>
                  <a:pt x="1561871" y="1264617"/>
                </a:lnTo>
                <a:close/>
                <a:moveTo>
                  <a:pt x="1501618" y="1264298"/>
                </a:moveTo>
                <a:lnTo>
                  <a:pt x="1502886" y="1291029"/>
                </a:lnTo>
                <a:lnTo>
                  <a:pt x="1547284" y="1291029"/>
                </a:lnTo>
                <a:lnTo>
                  <a:pt x="1545381" y="1264298"/>
                </a:lnTo>
                <a:lnTo>
                  <a:pt x="1501618" y="1264298"/>
                </a:lnTo>
                <a:close/>
                <a:moveTo>
                  <a:pt x="1441048" y="1263980"/>
                </a:moveTo>
                <a:lnTo>
                  <a:pt x="1441682" y="1290711"/>
                </a:lnTo>
                <a:lnTo>
                  <a:pt x="1486396" y="1291029"/>
                </a:lnTo>
                <a:lnTo>
                  <a:pt x="1485128" y="1264298"/>
                </a:lnTo>
                <a:lnTo>
                  <a:pt x="1441048" y="1263980"/>
                </a:lnTo>
                <a:close/>
                <a:moveTo>
                  <a:pt x="1380794" y="1263980"/>
                </a:moveTo>
                <a:lnTo>
                  <a:pt x="1380477" y="1290711"/>
                </a:lnTo>
                <a:lnTo>
                  <a:pt x="1424874" y="1290711"/>
                </a:lnTo>
                <a:lnTo>
                  <a:pt x="1424557" y="1263980"/>
                </a:lnTo>
                <a:lnTo>
                  <a:pt x="1380794" y="1263980"/>
                </a:lnTo>
                <a:close/>
                <a:moveTo>
                  <a:pt x="1320224" y="1263662"/>
                </a:moveTo>
                <a:lnTo>
                  <a:pt x="1319273" y="1290392"/>
                </a:lnTo>
                <a:lnTo>
                  <a:pt x="1363670" y="1290711"/>
                </a:lnTo>
                <a:lnTo>
                  <a:pt x="1363987" y="1263980"/>
                </a:lnTo>
                <a:lnTo>
                  <a:pt x="1320224" y="1263662"/>
                </a:lnTo>
                <a:close/>
                <a:moveTo>
                  <a:pt x="1259654" y="1263662"/>
                </a:moveTo>
                <a:lnTo>
                  <a:pt x="1258068" y="1290392"/>
                </a:lnTo>
                <a:lnTo>
                  <a:pt x="1302465" y="1290392"/>
                </a:lnTo>
                <a:lnTo>
                  <a:pt x="1303416" y="1263662"/>
                </a:lnTo>
                <a:lnTo>
                  <a:pt x="1259654" y="1263662"/>
                </a:lnTo>
                <a:close/>
                <a:moveTo>
                  <a:pt x="1199083" y="1263344"/>
                </a:moveTo>
                <a:lnTo>
                  <a:pt x="1196546" y="1290074"/>
                </a:lnTo>
                <a:lnTo>
                  <a:pt x="1241260" y="1290392"/>
                </a:lnTo>
                <a:lnTo>
                  <a:pt x="1243163" y="1263662"/>
                </a:lnTo>
                <a:lnTo>
                  <a:pt x="1199083" y="1263344"/>
                </a:lnTo>
                <a:close/>
                <a:moveTo>
                  <a:pt x="1138830" y="1263344"/>
                </a:moveTo>
                <a:lnTo>
                  <a:pt x="1135659" y="1289756"/>
                </a:lnTo>
                <a:lnTo>
                  <a:pt x="1180056" y="1290074"/>
                </a:lnTo>
                <a:lnTo>
                  <a:pt x="1182593" y="1263344"/>
                </a:lnTo>
                <a:lnTo>
                  <a:pt x="1138830" y="1263344"/>
                </a:lnTo>
                <a:close/>
                <a:moveTo>
                  <a:pt x="1078259" y="1263026"/>
                </a:moveTo>
                <a:lnTo>
                  <a:pt x="1074137" y="1289756"/>
                </a:lnTo>
                <a:lnTo>
                  <a:pt x="1118851" y="1289756"/>
                </a:lnTo>
                <a:lnTo>
                  <a:pt x="1122339" y="1263344"/>
                </a:lnTo>
                <a:lnTo>
                  <a:pt x="1078259" y="1263026"/>
                </a:lnTo>
                <a:close/>
                <a:moveTo>
                  <a:pt x="1018006" y="1263026"/>
                </a:moveTo>
                <a:lnTo>
                  <a:pt x="1012615" y="1289438"/>
                </a:lnTo>
                <a:lnTo>
                  <a:pt x="1057329" y="1289756"/>
                </a:lnTo>
                <a:lnTo>
                  <a:pt x="1061769" y="1263026"/>
                </a:lnTo>
                <a:lnTo>
                  <a:pt x="1018006" y="1263026"/>
                </a:lnTo>
                <a:close/>
                <a:moveTo>
                  <a:pt x="1676987" y="1227067"/>
                </a:moveTo>
                <a:lnTo>
                  <a:pt x="1681109" y="1253797"/>
                </a:lnTo>
                <a:lnTo>
                  <a:pt x="1724872" y="1254115"/>
                </a:lnTo>
                <a:lnTo>
                  <a:pt x="1719798" y="1227067"/>
                </a:lnTo>
                <a:lnTo>
                  <a:pt x="1676987" y="1227067"/>
                </a:lnTo>
                <a:close/>
                <a:moveTo>
                  <a:pt x="1618002" y="1227067"/>
                </a:moveTo>
                <a:lnTo>
                  <a:pt x="1621173" y="1253797"/>
                </a:lnTo>
                <a:lnTo>
                  <a:pt x="1664619" y="1253797"/>
                </a:lnTo>
                <a:lnTo>
                  <a:pt x="1660813" y="1227067"/>
                </a:lnTo>
                <a:lnTo>
                  <a:pt x="1618002" y="1227067"/>
                </a:lnTo>
                <a:close/>
                <a:moveTo>
                  <a:pt x="1558383" y="1226431"/>
                </a:moveTo>
                <a:lnTo>
                  <a:pt x="1560920" y="1253479"/>
                </a:lnTo>
                <a:lnTo>
                  <a:pt x="1604683" y="1253797"/>
                </a:lnTo>
                <a:lnTo>
                  <a:pt x="1601512" y="1226431"/>
                </a:lnTo>
                <a:lnTo>
                  <a:pt x="1558383" y="1226431"/>
                </a:lnTo>
                <a:close/>
                <a:moveTo>
                  <a:pt x="1499398" y="1226431"/>
                </a:moveTo>
                <a:lnTo>
                  <a:pt x="1500984" y="1253479"/>
                </a:lnTo>
                <a:lnTo>
                  <a:pt x="1544430" y="1253479"/>
                </a:lnTo>
                <a:lnTo>
                  <a:pt x="1542210" y="1226431"/>
                </a:lnTo>
                <a:lnTo>
                  <a:pt x="1499398" y="1226431"/>
                </a:lnTo>
                <a:close/>
                <a:moveTo>
                  <a:pt x="1439779" y="1226112"/>
                </a:moveTo>
                <a:lnTo>
                  <a:pt x="1440730" y="1253161"/>
                </a:lnTo>
                <a:lnTo>
                  <a:pt x="1484493" y="1253479"/>
                </a:lnTo>
                <a:lnTo>
                  <a:pt x="1483225" y="1226431"/>
                </a:lnTo>
                <a:lnTo>
                  <a:pt x="1439779" y="1226112"/>
                </a:lnTo>
                <a:close/>
                <a:moveTo>
                  <a:pt x="1380794" y="1226112"/>
                </a:moveTo>
                <a:lnTo>
                  <a:pt x="1380794" y="1253161"/>
                </a:lnTo>
                <a:lnTo>
                  <a:pt x="1424240" y="1253161"/>
                </a:lnTo>
                <a:lnTo>
                  <a:pt x="1423606" y="1226112"/>
                </a:lnTo>
                <a:lnTo>
                  <a:pt x="1380794" y="1226112"/>
                </a:lnTo>
                <a:close/>
                <a:moveTo>
                  <a:pt x="1321492" y="1226112"/>
                </a:moveTo>
                <a:lnTo>
                  <a:pt x="1320541" y="1252843"/>
                </a:lnTo>
                <a:lnTo>
                  <a:pt x="1364304" y="1253161"/>
                </a:lnTo>
                <a:lnTo>
                  <a:pt x="1364621" y="1226112"/>
                </a:lnTo>
                <a:lnTo>
                  <a:pt x="1321492" y="1226112"/>
                </a:lnTo>
                <a:close/>
                <a:moveTo>
                  <a:pt x="1262190" y="1225794"/>
                </a:moveTo>
                <a:lnTo>
                  <a:pt x="1260605" y="1252843"/>
                </a:lnTo>
                <a:lnTo>
                  <a:pt x="1304051" y="1252843"/>
                </a:lnTo>
                <a:lnTo>
                  <a:pt x="1305319" y="1225794"/>
                </a:lnTo>
                <a:lnTo>
                  <a:pt x="1262190" y="1225794"/>
                </a:lnTo>
                <a:close/>
                <a:moveTo>
                  <a:pt x="1203206" y="1225794"/>
                </a:moveTo>
                <a:lnTo>
                  <a:pt x="1200352" y="1252524"/>
                </a:lnTo>
                <a:lnTo>
                  <a:pt x="1244115" y="1252843"/>
                </a:lnTo>
                <a:lnTo>
                  <a:pt x="1246017" y="1225794"/>
                </a:lnTo>
                <a:lnTo>
                  <a:pt x="1203206" y="1225794"/>
                </a:lnTo>
                <a:close/>
                <a:moveTo>
                  <a:pt x="1143904" y="1225476"/>
                </a:moveTo>
                <a:lnTo>
                  <a:pt x="1140415" y="1252524"/>
                </a:lnTo>
                <a:lnTo>
                  <a:pt x="1183861" y="1252524"/>
                </a:lnTo>
                <a:lnTo>
                  <a:pt x="1187032" y="1225794"/>
                </a:lnTo>
                <a:lnTo>
                  <a:pt x="1143904" y="1225476"/>
                </a:lnTo>
                <a:close/>
                <a:moveTo>
                  <a:pt x="1084602" y="1225476"/>
                </a:moveTo>
                <a:lnTo>
                  <a:pt x="1080162" y="1252206"/>
                </a:lnTo>
                <a:lnTo>
                  <a:pt x="1123925" y="1252524"/>
                </a:lnTo>
                <a:lnTo>
                  <a:pt x="1127731" y="1225476"/>
                </a:lnTo>
                <a:lnTo>
                  <a:pt x="1084602" y="1225476"/>
                </a:lnTo>
                <a:close/>
                <a:moveTo>
                  <a:pt x="1025300" y="1225476"/>
                </a:moveTo>
                <a:lnTo>
                  <a:pt x="1020226" y="1252206"/>
                </a:lnTo>
                <a:lnTo>
                  <a:pt x="1063672" y="1252206"/>
                </a:lnTo>
                <a:lnTo>
                  <a:pt x="1068429" y="1225476"/>
                </a:lnTo>
                <a:lnTo>
                  <a:pt x="1025300" y="1225476"/>
                </a:lnTo>
                <a:close/>
                <a:moveTo>
                  <a:pt x="1671279" y="1188881"/>
                </a:moveTo>
                <a:lnTo>
                  <a:pt x="1675401" y="1216248"/>
                </a:lnTo>
                <a:lnTo>
                  <a:pt x="1718213" y="1216248"/>
                </a:lnTo>
                <a:lnTo>
                  <a:pt x="1713456" y="1188881"/>
                </a:lnTo>
                <a:lnTo>
                  <a:pt x="1671279" y="1188881"/>
                </a:lnTo>
                <a:close/>
                <a:moveTo>
                  <a:pt x="1613245" y="1188881"/>
                </a:moveTo>
                <a:lnTo>
                  <a:pt x="1616416" y="1215929"/>
                </a:lnTo>
                <a:lnTo>
                  <a:pt x="1659228" y="1216248"/>
                </a:lnTo>
                <a:lnTo>
                  <a:pt x="1655422" y="1188881"/>
                </a:lnTo>
                <a:lnTo>
                  <a:pt x="1613245" y="1188881"/>
                </a:lnTo>
                <a:close/>
                <a:moveTo>
                  <a:pt x="1555212" y="1188881"/>
                </a:moveTo>
                <a:lnTo>
                  <a:pt x="1557432" y="1215929"/>
                </a:lnTo>
                <a:lnTo>
                  <a:pt x="1600560" y="1215929"/>
                </a:lnTo>
                <a:lnTo>
                  <a:pt x="1597389" y="1188881"/>
                </a:lnTo>
                <a:lnTo>
                  <a:pt x="1555212" y="1188881"/>
                </a:lnTo>
                <a:close/>
                <a:moveTo>
                  <a:pt x="1497178" y="1188881"/>
                </a:moveTo>
                <a:lnTo>
                  <a:pt x="1498764" y="1215929"/>
                </a:lnTo>
                <a:lnTo>
                  <a:pt x="1541575" y="1215929"/>
                </a:lnTo>
                <a:lnTo>
                  <a:pt x="1539356" y="1188881"/>
                </a:lnTo>
                <a:lnTo>
                  <a:pt x="1497178" y="1188881"/>
                </a:lnTo>
                <a:close/>
                <a:moveTo>
                  <a:pt x="1438828" y="1188563"/>
                </a:moveTo>
                <a:lnTo>
                  <a:pt x="1439779" y="1215611"/>
                </a:lnTo>
                <a:lnTo>
                  <a:pt x="1482591" y="1215929"/>
                </a:lnTo>
                <a:lnTo>
                  <a:pt x="1481322" y="1188563"/>
                </a:lnTo>
                <a:lnTo>
                  <a:pt x="1438828" y="1188563"/>
                </a:lnTo>
                <a:close/>
                <a:moveTo>
                  <a:pt x="1381111" y="1188563"/>
                </a:moveTo>
                <a:lnTo>
                  <a:pt x="1380794" y="1215611"/>
                </a:lnTo>
                <a:lnTo>
                  <a:pt x="1423606" y="1215611"/>
                </a:lnTo>
                <a:lnTo>
                  <a:pt x="1422972" y="1188563"/>
                </a:lnTo>
                <a:lnTo>
                  <a:pt x="1381111" y="1188563"/>
                </a:lnTo>
                <a:close/>
                <a:moveTo>
                  <a:pt x="1322761" y="1188563"/>
                </a:moveTo>
                <a:lnTo>
                  <a:pt x="1321810" y="1215611"/>
                </a:lnTo>
                <a:lnTo>
                  <a:pt x="1364621" y="1215611"/>
                </a:lnTo>
                <a:lnTo>
                  <a:pt x="1365255" y="1188563"/>
                </a:lnTo>
                <a:lnTo>
                  <a:pt x="1322761" y="1188563"/>
                </a:lnTo>
                <a:close/>
                <a:moveTo>
                  <a:pt x="1264727" y="1188563"/>
                </a:moveTo>
                <a:lnTo>
                  <a:pt x="1263142" y="1215293"/>
                </a:lnTo>
                <a:lnTo>
                  <a:pt x="1305636" y="1215293"/>
                </a:lnTo>
                <a:lnTo>
                  <a:pt x="1307222" y="1188563"/>
                </a:lnTo>
                <a:lnTo>
                  <a:pt x="1264727" y="1188563"/>
                </a:lnTo>
                <a:close/>
                <a:moveTo>
                  <a:pt x="1206694" y="1188244"/>
                </a:moveTo>
                <a:lnTo>
                  <a:pt x="1204157" y="1215293"/>
                </a:lnTo>
                <a:lnTo>
                  <a:pt x="1246969" y="1215293"/>
                </a:lnTo>
                <a:lnTo>
                  <a:pt x="1248871" y="1188563"/>
                </a:lnTo>
                <a:lnTo>
                  <a:pt x="1206694" y="1188244"/>
                </a:lnTo>
                <a:close/>
                <a:moveTo>
                  <a:pt x="1148661" y="1188244"/>
                </a:moveTo>
                <a:lnTo>
                  <a:pt x="1145172" y="1215293"/>
                </a:lnTo>
                <a:lnTo>
                  <a:pt x="1188301" y="1215293"/>
                </a:lnTo>
                <a:lnTo>
                  <a:pt x="1190838" y="1188244"/>
                </a:lnTo>
                <a:lnTo>
                  <a:pt x="1148661" y="1188244"/>
                </a:lnTo>
                <a:close/>
                <a:moveTo>
                  <a:pt x="1090627" y="1188244"/>
                </a:moveTo>
                <a:lnTo>
                  <a:pt x="1086505" y="1214975"/>
                </a:lnTo>
                <a:lnTo>
                  <a:pt x="1128999" y="1214975"/>
                </a:lnTo>
                <a:lnTo>
                  <a:pt x="1132805" y="1188244"/>
                </a:lnTo>
                <a:lnTo>
                  <a:pt x="1090627" y="1188244"/>
                </a:lnTo>
                <a:close/>
                <a:moveTo>
                  <a:pt x="1032594" y="1187926"/>
                </a:moveTo>
                <a:lnTo>
                  <a:pt x="1027203" y="1214975"/>
                </a:lnTo>
                <a:lnTo>
                  <a:pt x="1070331" y="1214975"/>
                </a:lnTo>
                <a:lnTo>
                  <a:pt x="1074771" y="1188244"/>
                </a:lnTo>
                <a:lnTo>
                  <a:pt x="1032594" y="1187926"/>
                </a:lnTo>
                <a:close/>
                <a:moveTo>
                  <a:pt x="1740728" y="1132875"/>
                </a:moveTo>
                <a:lnTo>
                  <a:pt x="1737874" y="1133193"/>
                </a:lnTo>
                <a:lnTo>
                  <a:pt x="1735337" y="1133829"/>
                </a:lnTo>
                <a:lnTo>
                  <a:pt x="1733117" y="1134784"/>
                </a:lnTo>
                <a:lnTo>
                  <a:pt x="1731532" y="1136057"/>
                </a:lnTo>
                <a:lnTo>
                  <a:pt x="1730263" y="1137648"/>
                </a:lnTo>
                <a:lnTo>
                  <a:pt x="1729312" y="1139875"/>
                </a:lnTo>
                <a:lnTo>
                  <a:pt x="1728995" y="1142103"/>
                </a:lnTo>
                <a:lnTo>
                  <a:pt x="1728995" y="1144330"/>
                </a:lnTo>
                <a:lnTo>
                  <a:pt x="1730263" y="1151649"/>
                </a:lnTo>
                <a:lnTo>
                  <a:pt x="1731215" y="1153877"/>
                </a:lnTo>
                <a:lnTo>
                  <a:pt x="1732166" y="1156104"/>
                </a:lnTo>
                <a:lnTo>
                  <a:pt x="1734069" y="1158332"/>
                </a:lnTo>
                <a:lnTo>
                  <a:pt x="1735971" y="1159923"/>
                </a:lnTo>
                <a:lnTo>
                  <a:pt x="1738508" y="1161514"/>
                </a:lnTo>
                <a:lnTo>
                  <a:pt x="1741045" y="1162469"/>
                </a:lnTo>
                <a:lnTo>
                  <a:pt x="1743582" y="1163105"/>
                </a:lnTo>
                <a:lnTo>
                  <a:pt x="1746437" y="1163423"/>
                </a:lnTo>
                <a:lnTo>
                  <a:pt x="1772123" y="1163423"/>
                </a:lnTo>
                <a:lnTo>
                  <a:pt x="1775295" y="1163105"/>
                </a:lnTo>
                <a:lnTo>
                  <a:pt x="1777832" y="1162469"/>
                </a:lnTo>
                <a:lnTo>
                  <a:pt x="1779734" y="1161514"/>
                </a:lnTo>
                <a:lnTo>
                  <a:pt x="1781637" y="1159923"/>
                </a:lnTo>
                <a:lnTo>
                  <a:pt x="1782906" y="1158332"/>
                </a:lnTo>
                <a:lnTo>
                  <a:pt x="1783857" y="1156104"/>
                </a:lnTo>
                <a:lnTo>
                  <a:pt x="1784174" y="1154195"/>
                </a:lnTo>
                <a:lnTo>
                  <a:pt x="1783857" y="1151968"/>
                </a:lnTo>
                <a:lnTo>
                  <a:pt x="1782271" y="1144330"/>
                </a:lnTo>
                <a:lnTo>
                  <a:pt x="1781637" y="1142103"/>
                </a:lnTo>
                <a:lnTo>
                  <a:pt x="1780369" y="1139875"/>
                </a:lnTo>
                <a:lnTo>
                  <a:pt x="1778783" y="1137648"/>
                </a:lnTo>
                <a:lnTo>
                  <a:pt x="1776563" y="1136057"/>
                </a:lnTo>
                <a:lnTo>
                  <a:pt x="1774343" y="1134784"/>
                </a:lnTo>
                <a:lnTo>
                  <a:pt x="1771489" y="1133829"/>
                </a:lnTo>
                <a:lnTo>
                  <a:pt x="1768635" y="1133193"/>
                </a:lnTo>
                <a:lnTo>
                  <a:pt x="1766098" y="1132875"/>
                </a:lnTo>
                <a:lnTo>
                  <a:pt x="1740728" y="1132875"/>
                </a:lnTo>
                <a:close/>
                <a:moveTo>
                  <a:pt x="1664619" y="1132875"/>
                </a:moveTo>
                <a:lnTo>
                  <a:pt x="1661765" y="1133193"/>
                </a:lnTo>
                <a:lnTo>
                  <a:pt x="1659545" y="1133829"/>
                </a:lnTo>
                <a:lnTo>
                  <a:pt x="1657325" y="1134784"/>
                </a:lnTo>
                <a:lnTo>
                  <a:pt x="1655422" y="1136057"/>
                </a:lnTo>
                <a:lnTo>
                  <a:pt x="1654154" y="1137648"/>
                </a:lnTo>
                <a:lnTo>
                  <a:pt x="1653203" y="1139875"/>
                </a:lnTo>
                <a:lnTo>
                  <a:pt x="1652568" y="1142103"/>
                </a:lnTo>
                <a:lnTo>
                  <a:pt x="1652568" y="1144330"/>
                </a:lnTo>
                <a:lnTo>
                  <a:pt x="1653837" y="1151649"/>
                </a:lnTo>
                <a:lnTo>
                  <a:pt x="1654471" y="1153877"/>
                </a:lnTo>
                <a:lnTo>
                  <a:pt x="1655422" y="1156104"/>
                </a:lnTo>
                <a:lnTo>
                  <a:pt x="1657008" y="1158332"/>
                </a:lnTo>
                <a:lnTo>
                  <a:pt x="1658911" y="1159923"/>
                </a:lnTo>
                <a:lnTo>
                  <a:pt x="1661131" y="1161196"/>
                </a:lnTo>
                <a:lnTo>
                  <a:pt x="1663668" y="1162469"/>
                </a:lnTo>
                <a:lnTo>
                  <a:pt x="1666205" y="1163105"/>
                </a:lnTo>
                <a:lnTo>
                  <a:pt x="1669376" y="1163105"/>
                </a:lnTo>
                <a:lnTo>
                  <a:pt x="1695063" y="1163423"/>
                </a:lnTo>
                <a:lnTo>
                  <a:pt x="1697917" y="1163105"/>
                </a:lnTo>
                <a:lnTo>
                  <a:pt x="1700137" y="1162469"/>
                </a:lnTo>
                <a:lnTo>
                  <a:pt x="1702357" y="1161514"/>
                </a:lnTo>
                <a:lnTo>
                  <a:pt x="1704576" y="1159923"/>
                </a:lnTo>
                <a:lnTo>
                  <a:pt x="1705845" y="1158332"/>
                </a:lnTo>
                <a:lnTo>
                  <a:pt x="1706796" y="1156104"/>
                </a:lnTo>
                <a:lnTo>
                  <a:pt x="1707430" y="1153877"/>
                </a:lnTo>
                <a:lnTo>
                  <a:pt x="1707113" y="1151649"/>
                </a:lnTo>
                <a:lnTo>
                  <a:pt x="1705845" y="1144330"/>
                </a:lnTo>
                <a:lnTo>
                  <a:pt x="1705211" y="1142103"/>
                </a:lnTo>
                <a:lnTo>
                  <a:pt x="1704259" y="1139875"/>
                </a:lnTo>
                <a:lnTo>
                  <a:pt x="1702357" y="1137648"/>
                </a:lnTo>
                <a:lnTo>
                  <a:pt x="1700137" y="1136057"/>
                </a:lnTo>
                <a:lnTo>
                  <a:pt x="1697917" y="1134784"/>
                </a:lnTo>
                <a:lnTo>
                  <a:pt x="1695697" y="1133829"/>
                </a:lnTo>
                <a:lnTo>
                  <a:pt x="1692843" y="1133193"/>
                </a:lnTo>
                <a:lnTo>
                  <a:pt x="1689989" y="1132875"/>
                </a:lnTo>
                <a:lnTo>
                  <a:pt x="1664619" y="1132875"/>
                </a:lnTo>
                <a:close/>
                <a:moveTo>
                  <a:pt x="1586924" y="1132875"/>
                </a:moveTo>
                <a:lnTo>
                  <a:pt x="1584704" y="1133511"/>
                </a:lnTo>
                <a:lnTo>
                  <a:pt x="1582167" y="1134784"/>
                </a:lnTo>
                <a:lnTo>
                  <a:pt x="1580264" y="1136057"/>
                </a:lnTo>
                <a:lnTo>
                  <a:pt x="1578679" y="1137648"/>
                </a:lnTo>
                <a:lnTo>
                  <a:pt x="1577727" y="1139875"/>
                </a:lnTo>
                <a:lnTo>
                  <a:pt x="1577093" y="1142103"/>
                </a:lnTo>
                <a:lnTo>
                  <a:pt x="1577093" y="1144330"/>
                </a:lnTo>
                <a:lnTo>
                  <a:pt x="1578044" y="1151649"/>
                </a:lnTo>
                <a:lnTo>
                  <a:pt x="1578362" y="1153877"/>
                </a:lnTo>
                <a:lnTo>
                  <a:pt x="1579313" y="1156104"/>
                </a:lnTo>
                <a:lnTo>
                  <a:pt x="1580899" y="1158332"/>
                </a:lnTo>
                <a:lnTo>
                  <a:pt x="1583118" y="1159923"/>
                </a:lnTo>
                <a:lnTo>
                  <a:pt x="1585338" y="1161196"/>
                </a:lnTo>
                <a:lnTo>
                  <a:pt x="1587558" y="1162151"/>
                </a:lnTo>
                <a:lnTo>
                  <a:pt x="1590412" y="1162787"/>
                </a:lnTo>
                <a:lnTo>
                  <a:pt x="1593266" y="1163105"/>
                </a:lnTo>
                <a:lnTo>
                  <a:pt x="1618953" y="1163105"/>
                </a:lnTo>
                <a:lnTo>
                  <a:pt x="1621807" y="1163105"/>
                </a:lnTo>
                <a:lnTo>
                  <a:pt x="1624344" y="1162469"/>
                </a:lnTo>
                <a:lnTo>
                  <a:pt x="1626564" y="1161196"/>
                </a:lnTo>
                <a:lnTo>
                  <a:pt x="1628467" y="1159923"/>
                </a:lnTo>
                <a:lnTo>
                  <a:pt x="1629735" y="1158332"/>
                </a:lnTo>
                <a:lnTo>
                  <a:pt x="1631004" y="1156104"/>
                </a:lnTo>
                <a:lnTo>
                  <a:pt x="1631321" y="1153877"/>
                </a:lnTo>
                <a:lnTo>
                  <a:pt x="1631321" y="1151649"/>
                </a:lnTo>
                <a:lnTo>
                  <a:pt x="1630370" y="1144330"/>
                </a:lnTo>
                <a:lnTo>
                  <a:pt x="1629735" y="1142103"/>
                </a:lnTo>
                <a:lnTo>
                  <a:pt x="1628784" y="1139875"/>
                </a:lnTo>
                <a:lnTo>
                  <a:pt x="1627198" y="1137648"/>
                </a:lnTo>
                <a:lnTo>
                  <a:pt x="1625296" y="1136057"/>
                </a:lnTo>
                <a:lnTo>
                  <a:pt x="1623076" y="1134784"/>
                </a:lnTo>
                <a:lnTo>
                  <a:pt x="1620856" y="1133829"/>
                </a:lnTo>
                <a:lnTo>
                  <a:pt x="1618002" y="1132875"/>
                </a:lnTo>
                <a:lnTo>
                  <a:pt x="1615148" y="1132875"/>
                </a:lnTo>
                <a:lnTo>
                  <a:pt x="1589778" y="1132875"/>
                </a:lnTo>
                <a:lnTo>
                  <a:pt x="1586924" y="1132875"/>
                </a:lnTo>
                <a:close/>
                <a:moveTo>
                  <a:pt x="1510815" y="1132875"/>
                </a:moveTo>
                <a:lnTo>
                  <a:pt x="1508278" y="1133511"/>
                </a:lnTo>
                <a:lnTo>
                  <a:pt x="1506058" y="1134784"/>
                </a:lnTo>
                <a:lnTo>
                  <a:pt x="1504155" y="1136057"/>
                </a:lnTo>
                <a:lnTo>
                  <a:pt x="1502569" y="1137648"/>
                </a:lnTo>
                <a:lnTo>
                  <a:pt x="1501618" y="1139875"/>
                </a:lnTo>
                <a:lnTo>
                  <a:pt x="1500984" y="1142103"/>
                </a:lnTo>
                <a:lnTo>
                  <a:pt x="1500667" y="1144330"/>
                </a:lnTo>
                <a:lnTo>
                  <a:pt x="1501301" y="1151649"/>
                </a:lnTo>
                <a:lnTo>
                  <a:pt x="1501618" y="1153877"/>
                </a:lnTo>
                <a:lnTo>
                  <a:pt x="1502569" y="1156104"/>
                </a:lnTo>
                <a:lnTo>
                  <a:pt x="1503838" y="1158332"/>
                </a:lnTo>
                <a:lnTo>
                  <a:pt x="1505741" y="1159923"/>
                </a:lnTo>
                <a:lnTo>
                  <a:pt x="1507960" y="1161196"/>
                </a:lnTo>
                <a:lnTo>
                  <a:pt x="1510180" y="1162151"/>
                </a:lnTo>
                <a:lnTo>
                  <a:pt x="1512717" y="1162787"/>
                </a:lnTo>
                <a:lnTo>
                  <a:pt x="1515888" y="1163105"/>
                </a:lnTo>
                <a:lnTo>
                  <a:pt x="1541575" y="1163105"/>
                </a:lnTo>
                <a:lnTo>
                  <a:pt x="1544430" y="1162787"/>
                </a:lnTo>
                <a:lnTo>
                  <a:pt x="1546966" y="1162151"/>
                </a:lnTo>
                <a:lnTo>
                  <a:pt x="1549503" y="1161196"/>
                </a:lnTo>
                <a:lnTo>
                  <a:pt x="1551406" y="1159923"/>
                </a:lnTo>
                <a:lnTo>
                  <a:pt x="1552992" y="1158332"/>
                </a:lnTo>
                <a:lnTo>
                  <a:pt x="1553943" y="1156104"/>
                </a:lnTo>
                <a:lnTo>
                  <a:pt x="1554577" y="1153877"/>
                </a:lnTo>
                <a:lnTo>
                  <a:pt x="1554577" y="1151649"/>
                </a:lnTo>
                <a:lnTo>
                  <a:pt x="1553943" y="1144330"/>
                </a:lnTo>
                <a:lnTo>
                  <a:pt x="1553626" y="1142103"/>
                </a:lnTo>
                <a:lnTo>
                  <a:pt x="1552675" y="1139875"/>
                </a:lnTo>
                <a:lnTo>
                  <a:pt x="1551089" y="1137648"/>
                </a:lnTo>
                <a:lnTo>
                  <a:pt x="1549186" y="1136057"/>
                </a:lnTo>
                <a:lnTo>
                  <a:pt x="1546966" y="1134784"/>
                </a:lnTo>
                <a:lnTo>
                  <a:pt x="1544430" y="1133511"/>
                </a:lnTo>
                <a:lnTo>
                  <a:pt x="1541893" y="1132875"/>
                </a:lnTo>
                <a:lnTo>
                  <a:pt x="1539038" y="1132875"/>
                </a:lnTo>
                <a:lnTo>
                  <a:pt x="1513986" y="1132875"/>
                </a:lnTo>
                <a:lnTo>
                  <a:pt x="1510815" y="1132875"/>
                </a:lnTo>
                <a:close/>
                <a:moveTo>
                  <a:pt x="981854" y="1117600"/>
                </a:moveTo>
                <a:lnTo>
                  <a:pt x="1765464" y="1117600"/>
                </a:lnTo>
                <a:lnTo>
                  <a:pt x="1769904" y="1117918"/>
                </a:lnTo>
                <a:lnTo>
                  <a:pt x="1774978" y="1118236"/>
                </a:lnTo>
                <a:lnTo>
                  <a:pt x="1779417" y="1119191"/>
                </a:lnTo>
                <a:lnTo>
                  <a:pt x="1783857" y="1120464"/>
                </a:lnTo>
                <a:lnTo>
                  <a:pt x="1787980" y="1122373"/>
                </a:lnTo>
                <a:lnTo>
                  <a:pt x="1792736" y="1124283"/>
                </a:lnTo>
                <a:lnTo>
                  <a:pt x="1796542" y="1126510"/>
                </a:lnTo>
                <a:lnTo>
                  <a:pt x="1800347" y="1129056"/>
                </a:lnTo>
                <a:lnTo>
                  <a:pt x="1803836" y="1131602"/>
                </a:lnTo>
                <a:lnTo>
                  <a:pt x="1807007" y="1134466"/>
                </a:lnTo>
                <a:lnTo>
                  <a:pt x="1810495" y="1137648"/>
                </a:lnTo>
                <a:lnTo>
                  <a:pt x="1813032" y="1141148"/>
                </a:lnTo>
                <a:lnTo>
                  <a:pt x="1815252" y="1144649"/>
                </a:lnTo>
                <a:lnTo>
                  <a:pt x="1817155" y="1148149"/>
                </a:lnTo>
                <a:lnTo>
                  <a:pt x="1818740" y="1151649"/>
                </a:lnTo>
                <a:lnTo>
                  <a:pt x="1820009" y="1155468"/>
                </a:lnTo>
                <a:lnTo>
                  <a:pt x="1903095" y="1502007"/>
                </a:lnTo>
                <a:lnTo>
                  <a:pt x="1903412" y="1506144"/>
                </a:lnTo>
                <a:lnTo>
                  <a:pt x="1903412" y="1509963"/>
                </a:lnTo>
                <a:lnTo>
                  <a:pt x="1903095" y="1513463"/>
                </a:lnTo>
                <a:lnTo>
                  <a:pt x="1901827" y="1516963"/>
                </a:lnTo>
                <a:lnTo>
                  <a:pt x="1900241" y="1520146"/>
                </a:lnTo>
                <a:lnTo>
                  <a:pt x="1898338" y="1523646"/>
                </a:lnTo>
                <a:lnTo>
                  <a:pt x="1895801" y="1526510"/>
                </a:lnTo>
                <a:lnTo>
                  <a:pt x="1892313" y="1529056"/>
                </a:lnTo>
                <a:lnTo>
                  <a:pt x="1889142" y="1531283"/>
                </a:lnTo>
                <a:lnTo>
                  <a:pt x="1885336" y="1533511"/>
                </a:lnTo>
                <a:lnTo>
                  <a:pt x="1881214" y="1535420"/>
                </a:lnTo>
                <a:lnTo>
                  <a:pt x="1876774" y="1537011"/>
                </a:lnTo>
                <a:lnTo>
                  <a:pt x="1871700" y="1538284"/>
                </a:lnTo>
                <a:lnTo>
                  <a:pt x="1866626" y="1538920"/>
                </a:lnTo>
                <a:lnTo>
                  <a:pt x="1861235" y="1539557"/>
                </a:lnTo>
                <a:lnTo>
                  <a:pt x="1855210" y="1539875"/>
                </a:lnTo>
                <a:lnTo>
                  <a:pt x="884498" y="1539875"/>
                </a:lnTo>
                <a:lnTo>
                  <a:pt x="878789" y="1539557"/>
                </a:lnTo>
                <a:lnTo>
                  <a:pt x="873081" y="1538920"/>
                </a:lnTo>
                <a:lnTo>
                  <a:pt x="868007" y="1537966"/>
                </a:lnTo>
                <a:lnTo>
                  <a:pt x="863250" y="1536693"/>
                </a:lnTo>
                <a:lnTo>
                  <a:pt x="858811" y="1535102"/>
                </a:lnTo>
                <a:lnTo>
                  <a:pt x="854371" y="1533193"/>
                </a:lnTo>
                <a:lnTo>
                  <a:pt x="850566" y="1531283"/>
                </a:lnTo>
                <a:lnTo>
                  <a:pt x="847394" y="1528737"/>
                </a:lnTo>
                <a:lnTo>
                  <a:pt x="844223" y="1526192"/>
                </a:lnTo>
                <a:lnTo>
                  <a:pt x="842003" y="1523010"/>
                </a:lnTo>
                <a:lnTo>
                  <a:pt x="839466" y="1519827"/>
                </a:lnTo>
                <a:lnTo>
                  <a:pt x="837881" y="1516645"/>
                </a:lnTo>
                <a:lnTo>
                  <a:pt x="836929" y="1513463"/>
                </a:lnTo>
                <a:lnTo>
                  <a:pt x="836612" y="1509963"/>
                </a:lnTo>
                <a:lnTo>
                  <a:pt x="836612" y="1506144"/>
                </a:lnTo>
                <a:lnTo>
                  <a:pt x="837246" y="1502007"/>
                </a:lnTo>
                <a:lnTo>
                  <a:pt x="926675" y="1154832"/>
                </a:lnTo>
                <a:lnTo>
                  <a:pt x="927943" y="1151331"/>
                </a:lnTo>
                <a:lnTo>
                  <a:pt x="929529" y="1147513"/>
                </a:lnTo>
                <a:lnTo>
                  <a:pt x="931432" y="1144012"/>
                </a:lnTo>
                <a:lnTo>
                  <a:pt x="933969" y="1140830"/>
                </a:lnTo>
                <a:lnTo>
                  <a:pt x="936823" y="1137011"/>
                </a:lnTo>
                <a:lnTo>
                  <a:pt x="939677" y="1134147"/>
                </a:lnTo>
                <a:lnTo>
                  <a:pt x="943165" y="1131283"/>
                </a:lnTo>
                <a:lnTo>
                  <a:pt x="946971" y="1128738"/>
                </a:lnTo>
                <a:lnTo>
                  <a:pt x="950776" y="1126192"/>
                </a:lnTo>
                <a:lnTo>
                  <a:pt x="954582" y="1124283"/>
                </a:lnTo>
                <a:lnTo>
                  <a:pt x="959021" y="1122373"/>
                </a:lnTo>
                <a:lnTo>
                  <a:pt x="963461" y="1120464"/>
                </a:lnTo>
                <a:lnTo>
                  <a:pt x="967901" y="1119191"/>
                </a:lnTo>
                <a:lnTo>
                  <a:pt x="972341" y="1118236"/>
                </a:lnTo>
                <a:lnTo>
                  <a:pt x="977097" y="1117918"/>
                </a:lnTo>
                <a:lnTo>
                  <a:pt x="981854" y="1117600"/>
                </a:lnTo>
                <a:close/>
                <a:moveTo>
                  <a:pt x="268430" y="1104583"/>
                </a:moveTo>
                <a:lnTo>
                  <a:pt x="254469" y="1109980"/>
                </a:lnTo>
                <a:lnTo>
                  <a:pt x="240826" y="1115695"/>
                </a:lnTo>
                <a:lnTo>
                  <a:pt x="227500" y="1121410"/>
                </a:lnTo>
                <a:lnTo>
                  <a:pt x="214808" y="1127443"/>
                </a:lnTo>
                <a:lnTo>
                  <a:pt x="202433" y="1133158"/>
                </a:lnTo>
                <a:lnTo>
                  <a:pt x="190693" y="1139190"/>
                </a:lnTo>
                <a:lnTo>
                  <a:pt x="178954" y="1145858"/>
                </a:lnTo>
                <a:lnTo>
                  <a:pt x="168483" y="1151890"/>
                </a:lnTo>
                <a:lnTo>
                  <a:pt x="178954" y="1168718"/>
                </a:lnTo>
                <a:lnTo>
                  <a:pt x="190376" y="1185228"/>
                </a:lnTo>
                <a:lnTo>
                  <a:pt x="202433" y="1201420"/>
                </a:lnTo>
                <a:lnTo>
                  <a:pt x="214490" y="1217295"/>
                </a:lnTo>
                <a:lnTo>
                  <a:pt x="227182" y="1232535"/>
                </a:lnTo>
                <a:lnTo>
                  <a:pt x="240191" y="1247775"/>
                </a:lnTo>
                <a:lnTo>
                  <a:pt x="253835" y="1262380"/>
                </a:lnTo>
                <a:lnTo>
                  <a:pt x="267479" y="1276668"/>
                </a:lnTo>
                <a:lnTo>
                  <a:pt x="283026" y="1291590"/>
                </a:lnTo>
                <a:lnTo>
                  <a:pt x="299208" y="1306195"/>
                </a:lnTo>
                <a:lnTo>
                  <a:pt x="313486" y="1301750"/>
                </a:lnTo>
                <a:lnTo>
                  <a:pt x="327764" y="1297623"/>
                </a:lnTo>
                <a:lnTo>
                  <a:pt x="357590" y="1289368"/>
                </a:lnTo>
                <a:lnTo>
                  <a:pt x="350609" y="1278890"/>
                </a:lnTo>
                <a:lnTo>
                  <a:pt x="344264" y="1268413"/>
                </a:lnTo>
                <a:lnTo>
                  <a:pt x="337600" y="1257618"/>
                </a:lnTo>
                <a:lnTo>
                  <a:pt x="331572" y="1246823"/>
                </a:lnTo>
                <a:lnTo>
                  <a:pt x="325543" y="1235710"/>
                </a:lnTo>
                <a:lnTo>
                  <a:pt x="319515" y="1224280"/>
                </a:lnTo>
                <a:lnTo>
                  <a:pt x="313803" y="1213168"/>
                </a:lnTo>
                <a:lnTo>
                  <a:pt x="308409" y="1201738"/>
                </a:lnTo>
                <a:lnTo>
                  <a:pt x="302381" y="1189990"/>
                </a:lnTo>
                <a:lnTo>
                  <a:pt x="297304" y="1178243"/>
                </a:lnTo>
                <a:lnTo>
                  <a:pt x="287151" y="1154113"/>
                </a:lnTo>
                <a:lnTo>
                  <a:pt x="277315" y="1129665"/>
                </a:lnTo>
                <a:lnTo>
                  <a:pt x="268430" y="1104583"/>
                </a:lnTo>
                <a:close/>
                <a:moveTo>
                  <a:pt x="469277" y="1050290"/>
                </a:moveTo>
                <a:lnTo>
                  <a:pt x="441990" y="1055688"/>
                </a:lnTo>
                <a:lnTo>
                  <a:pt x="415337" y="1061403"/>
                </a:lnTo>
                <a:lnTo>
                  <a:pt x="389319" y="1067118"/>
                </a:lnTo>
                <a:lnTo>
                  <a:pt x="364253" y="1073785"/>
                </a:lnTo>
                <a:lnTo>
                  <a:pt x="343946" y="1079500"/>
                </a:lnTo>
                <a:lnTo>
                  <a:pt x="324274" y="1085215"/>
                </a:lnTo>
                <a:lnTo>
                  <a:pt x="328716" y="1098550"/>
                </a:lnTo>
                <a:lnTo>
                  <a:pt x="333476" y="1111568"/>
                </a:lnTo>
                <a:lnTo>
                  <a:pt x="338235" y="1124585"/>
                </a:lnTo>
                <a:lnTo>
                  <a:pt x="343629" y="1136968"/>
                </a:lnTo>
                <a:lnTo>
                  <a:pt x="349023" y="1149668"/>
                </a:lnTo>
                <a:lnTo>
                  <a:pt x="354417" y="1162050"/>
                </a:lnTo>
                <a:lnTo>
                  <a:pt x="360446" y="1174115"/>
                </a:lnTo>
                <a:lnTo>
                  <a:pt x="366157" y="1186180"/>
                </a:lnTo>
                <a:lnTo>
                  <a:pt x="371868" y="1197928"/>
                </a:lnTo>
                <a:lnTo>
                  <a:pt x="378531" y="1209358"/>
                </a:lnTo>
                <a:lnTo>
                  <a:pt x="384560" y="1220788"/>
                </a:lnTo>
                <a:lnTo>
                  <a:pt x="391223" y="1232218"/>
                </a:lnTo>
                <a:lnTo>
                  <a:pt x="397886" y="1243013"/>
                </a:lnTo>
                <a:lnTo>
                  <a:pt x="404549" y="1254125"/>
                </a:lnTo>
                <a:lnTo>
                  <a:pt x="411530" y="1264603"/>
                </a:lnTo>
                <a:lnTo>
                  <a:pt x="418510" y="1275080"/>
                </a:lnTo>
                <a:lnTo>
                  <a:pt x="442942" y="1270318"/>
                </a:lnTo>
                <a:lnTo>
                  <a:pt x="467373" y="1265873"/>
                </a:lnTo>
                <a:lnTo>
                  <a:pt x="492440" y="1261428"/>
                </a:lnTo>
                <a:lnTo>
                  <a:pt x="518140" y="1257618"/>
                </a:lnTo>
                <a:lnTo>
                  <a:pt x="510525" y="1234123"/>
                </a:lnTo>
                <a:lnTo>
                  <a:pt x="503545" y="1209993"/>
                </a:lnTo>
                <a:lnTo>
                  <a:pt x="496882" y="1184910"/>
                </a:lnTo>
                <a:lnTo>
                  <a:pt x="490219" y="1159193"/>
                </a:lnTo>
                <a:lnTo>
                  <a:pt x="484507" y="1132840"/>
                </a:lnTo>
                <a:lnTo>
                  <a:pt x="479113" y="1106170"/>
                </a:lnTo>
                <a:lnTo>
                  <a:pt x="473719" y="1078548"/>
                </a:lnTo>
                <a:lnTo>
                  <a:pt x="469277" y="1050290"/>
                </a:lnTo>
                <a:close/>
                <a:moveTo>
                  <a:pt x="742467" y="1024890"/>
                </a:moveTo>
                <a:lnTo>
                  <a:pt x="714228" y="1025525"/>
                </a:lnTo>
                <a:lnTo>
                  <a:pt x="686623" y="1026478"/>
                </a:lnTo>
                <a:lnTo>
                  <a:pt x="659019" y="1028065"/>
                </a:lnTo>
                <a:lnTo>
                  <a:pt x="631731" y="1029653"/>
                </a:lnTo>
                <a:lnTo>
                  <a:pt x="605396" y="1031875"/>
                </a:lnTo>
                <a:lnTo>
                  <a:pt x="578743" y="1034733"/>
                </a:lnTo>
                <a:lnTo>
                  <a:pt x="553043" y="1037908"/>
                </a:lnTo>
                <a:lnTo>
                  <a:pt x="527025" y="1041083"/>
                </a:lnTo>
                <a:lnTo>
                  <a:pt x="530515" y="1059498"/>
                </a:lnTo>
                <a:lnTo>
                  <a:pt x="533688" y="1077595"/>
                </a:lnTo>
                <a:lnTo>
                  <a:pt x="536861" y="1095375"/>
                </a:lnTo>
                <a:lnTo>
                  <a:pt x="540351" y="1112838"/>
                </a:lnTo>
                <a:lnTo>
                  <a:pt x="543841" y="1130300"/>
                </a:lnTo>
                <a:lnTo>
                  <a:pt x="547966" y="1147128"/>
                </a:lnTo>
                <a:lnTo>
                  <a:pt x="552091" y="1163638"/>
                </a:lnTo>
                <a:lnTo>
                  <a:pt x="556216" y="1180148"/>
                </a:lnTo>
                <a:lnTo>
                  <a:pt x="561292" y="1198245"/>
                </a:lnTo>
                <a:lnTo>
                  <a:pt x="566686" y="1216025"/>
                </a:lnTo>
                <a:lnTo>
                  <a:pt x="572080" y="1233488"/>
                </a:lnTo>
                <a:lnTo>
                  <a:pt x="577792" y="1250315"/>
                </a:lnTo>
                <a:lnTo>
                  <a:pt x="597464" y="1248410"/>
                </a:lnTo>
                <a:lnTo>
                  <a:pt x="617771" y="1246823"/>
                </a:lnTo>
                <a:lnTo>
                  <a:pt x="638077" y="1245235"/>
                </a:lnTo>
                <a:lnTo>
                  <a:pt x="658701" y="1243648"/>
                </a:lnTo>
                <a:lnTo>
                  <a:pt x="679326" y="1242378"/>
                </a:lnTo>
                <a:lnTo>
                  <a:pt x="699950" y="1241425"/>
                </a:lnTo>
                <a:lnTo>
                  <a:pt x="721208" y="1240790"/>
                </a:lnTo>
                <a:lnTo>
                  <a:pt x="742467" y="1240473"/>
                </a:lnTo>
                <a:lnTo>
                  <a:pt x="742467" y="1024890"/>
                </a:lnTo>
                <a:close/>
                <a:moveTo>
                  <a:pt x="507035" y="801688"/>
                </a:moveTo>
                <a:lnTo>
                  <a:pt x="507670" y="824865"/>
                </a:lnTo>
                <a:lnTo>
                  <a:pt x="508622" y="848360"/>
                </a:lnTo>
                <a:lnTo>
                  <a:pt x="509573" y="871538"/>
                </a:lnTo>
                <a:lnTo>
                  <a:pt x="510843" y="894080"/>
                </a:lnTo>
                <a:lnTo>
                  <a:pt x="512746" y="916940"/>
                </a:lnTo>
                <a:lnTo>
                  <a:pt x="514650" y="939165"/>
                </a:lnTo>
                <a:lnTo>
                  <a:pt x="516871" y="961073"/>
                </a:lnTo>
                <a:lnTo>
                  <a:pt x="519410" y="982663"/>
                </a:lnTo>
                <a:lnTo>
                  <a:pt x="546062" y="979170"/>
                </a:lnTo>
                <a:lnTo>
                  <a:pt x="572715" y="976313"/>
                </a:lnTo>
                <a:lnTo>
                  <a:pt x="600319" y="973455"/>
                </a:lnTo>
                <a:lnTo>
                  <a:pt x="627924" y="971233"/>
                </a:lnTo>
                <a:lnTo>
                  <a:pt x="656163" y="969328"/>
                </a:lnTo>
                <a:lnTo>
                  <a:pt x="684720" y="967740"/>
                </a:lnTo>
                <a:lnTo>
                  <a:pt x="713276" y="966788"/>
                </a:lnTo>
                <a:lnTo>
                  <a:pt x="742467" y="965835"/>
                </a:lnTo>
                <a:lnTo>
                  <a:pt x="742467" y="801688"/>
                </a:lnTo>
                <a:lnTo>
                  <a:pt x="507035" y="801688"/>
                </a:lnTo>
                <a:close/>
                <a:moveTo>
                  <a:pt x="273824" y="801688"/>
                </a:moveTo>
                <a:lnTo>
                  <a:pt x="274142" y="816610"/>
                </a:lnTo>
                <a:lnTo>
                  <a:pt x="275094" y="831533"/>
                </a:lnTo>
                <a:lnTo>
                  <a:pt x="276045" y="846455"/>
                </a:lnTo>
                <a:lnTo>
                  <a:pt x="276997" y="860743"/>
                </a:lnTo>
                <a:lnTo>
                  <a:pt x="278584" y="875665"/>
                </a:lnTo>
                <a:lnTo>
                  <a:pt x="280170" y="889953"/>
                </a:lnTo>
                <a:lnTo>
                  <a:pt x="281757" y="904558"/>
                </a:lnTo>
                <a:lnTo>
                  <a:pt x="283660" y="918845"/>
                </a:lnTo>
                <a:lnTo>
                  <a:pt x="285882" y="933133"/>
                </a:lnTo>
                <a:lnTo>
                  <a:pt x="288737" y="947103"/>
                </a:lnTo>
                <a:lnTo>
                  <a:pt x="291276" y="961073"/>
                </a:lnTo>
                <a:lnTo>
                  <a:pt x="293814" y="975043"/>
                </a:lnTo>
                <a:lnTo>
                  <a:pt x="296670" y="988695"/>
                </a:lnTo>
                <a:lnTo>
                  <a:pt x="299842" y="1002665"/>
                </a:lnTo>
                <a:lnTo>
                  <a:pt x="303015" y="1015683"/>
                </a:lnTo>
                <a:lnTo>
                  <a:pt x="306823" y="1029335"/>
                </a:lnTo>
                <a:lnTo>
                  <a:pt x="324909" y="1023938"/>
                </a:lnTo>
                <a:lnTo>
                  <a:pt x="343312" y="1018858"/>
                </a:lnTo>
                <a:lnTo>
                  <a:pt x="362032" y="1013778"/>
                </a:lnTo>
                <a:lnTo>
                  <a:pt x="381070" y="1009015"/>
                </a:lnTo>
                <a:lnTo>
                  <a:pt x="400742" y="1004570"/>
                </a:lnTo>
                <a:lnTo>
                  <a:pt x="420414" y="1000125"/>
                </a:lnTo>
                <a:lnTo>
                  <a:pt x="440721" y="995998"/>
                </a:lnTo>
                <a:lnTo>
                  <a:pt x="461345" y="992188"/>
                </a:lnTo>
                <a:lnTo>
                  <a:pt x="458489" y="969328"/>
                </a:lnTo>
                <a:lnTo>
                  <a:pt x="456268" y="945833"/>
                </a:lnTo>
                <a:lnTo>
                  <a:pt x="454047" y="922655"/>
                </a:lnTo>
                <a:lnTo>
                  <a:pt x="452461" y="899160"/>
                </a:lnTo>
                <a:lnTo>
                  <a:pt x="451191" y="874713"/>
                </a:lnTo>
                <a:lnTo>
                  <a:pt x="449922" y="850900"/>
                </a:lnTo>
                <a:lnTo>
                  <a:pt x="448970" y="826135"/>
                </a:lnTo>
                <a:lnTo>
                  <a:pt x="448653" y="801688"/>
                </a:lnTo>
                <a:lnTo>
                  <a:pt x="273824" y="801688"/>
                </a:lnTo>
                <a:close/>
                <a:moveTo>
                  <a:pt x="59334" y="801688"/>
                </a:moveTo>
                <a:lnTo>
                  <a:pt x="60286" y="821690"/>
                </a:lnTo>
                <a:lnTo>
                  <a:pt x="62507" y="841693"/>
                </a:lnTo>
                <a:lnTo>
                  <a:pt x="64411" y="861378"/>
                </a:lnTo>
                <a:lnTo>
                  <a:pt x="67266" y="881380"/>
                </a:lnTo>
                <a:lnTo>
                  <a:pt x="70439" y="900748"/>
                </a:lnTo>
                <a:lnTo>
                  <a:pt x="74247" y="919798"/>
                </a:lnTo>
                <a:lnTo>
                  <a:pt x="78372" y="938848"/>
                </a:lnTo>
                <a:lnTo>
                  <a:pt x="83448" y="957898"/>
                </a:lnTo>
                <a:lnTo>
                  <a:pt x="88525" y="976630"/>
                </a:lnTo>
                <a:lnTo>
                  <a:pt x="94236" y="995045"/>
                </a:lnTo>
                <a:lnTo>
                  <a:pt x="100899" y="1013143"/>
                </a:lnTo>
                <a:lnTo>
                  <a:pt x="107245" y="1031240"/>
                </a:lnTo>
                <a:lnTo>
                  <a:pt x="114860" y="1049020"/>
                </a:lnTo>
                <a:lnTo>
                  <a:pt x="122475" y="1066483"/>
                </a:lnTo>
                <a:lnTo>
                  <a:pt x="130408" y="1083628"/>
                </a:lnTo>
                <a:lnTo>
                  <a:pt x="138975" y="1100773"/>
                </a:lnTo>
                <a:lnTo>
                  <a:pt x="150080" y="1094740"/>
                </a:lnTo>
                <a:lnTo>
                  <a:pt x="161185" y="1088390"/>
                </a:lnTo>
                <a:lnTo>
                  <a:pt x="172925" y="1082358"/>
                </a:lnTo>
                <a:lnTo>
                  <a:pt x="184982" y="1076325"/>
                </a:lnTo>
                <a:lnTo>
                  <a:pt x="197039" y="1070293"/>
                </a:lnTo>
                <a:lnTo>
                  <a:pt x="209731" y="1064895"/>
                </a:lnTo>
                <a:lnTo>
                  <a:pt x="222740" y="1059498"/>
                </a:lnTo>
                <a:lnTo>
                  <a:pt x="236066" y="1054100"/>
                </a:lnTo>
                <a:lnTo>
                  <a:pt x="250979" y="1048385"/>
                </a:lnTo>
                <a:lnTo>
                  <a:pt x="247172" y="1033780"/>
                </a:lnTo>
                <a:lnTo>
                  <a:pt x="243364" y="1019175"/>
                </a:lnTo>
                <a:lnTo>
                  <a:pt x="240191" y="1004570"/>
                </a:lnTo>
                <a:lnTo>
                  <a:pt x="236701" y="989330"/>
                </a:lnTo>
                <a:lnTo>
                  <a:pt x="233528" y="974408"/>
                </a:lnTo>
                <a:lnTo>
                  <a:pt x="230672" y="959168"/>
                </a:lnTo>
                <a:lnTo>
                  <a:pt x="228134" y="943928"/>
                </a:lnTo>
                <a:lnTo>
                  <a:pt x="225913" y="928370"/>
                </a:lnTo>
                <a:lnTo>
                  <a:pt x="223692" y="912813"/>
                </a:lnTo>
                <a:lnTo>
                  <a:pt x="221788" y="897573"/>
                </a:lnTo>
                <a:lnTo>
                  <a:pt x="220202" y="881698"/>
                </a:lnTo>
                <a:lnTo>
                  <a:pt x="218615" y="865823"/>
                </a:lnTo>
                <a:lnTo>
                  <a:pt x="217029" y="849948"/>
                </a:lnTo>
                <a:lnTo>
                  <a:pt x="216077" y="834073"/>
                </a:lnTo>
                <a:lnTo>
                  <a:pt x="215125" y="817880"/>
                </a:lnTo>
                <a:lnTo>
                  <a:pt x="214808" y="801688"/>
                </a:lnTo>
                <a:lnTo>
                  <a:pt x="59334" y="801688"/>
                </a:lnTo>
                <a:close/>
                <a:moveTo>
                  <a:pt x="1734820" y="720725"/>
                </a:moveTo>
                <a:lnTo>
                  <a:pt x="1735138" y="764540"/>
                </a:lnTo>
                <a:lnTo>
                  <a:pt x="1735138" y="861378"/>
                </a:lnTo>
                <a:lnTo>
                  <a:pt x="1735138" y="913765"/>
                </a:lnTo>
                <a:lnTo>
                  <a:pt x="1734503" y="960120"/>
                </a:lnTo>
                <a:lnTo>
                  <a:pt x="1734185" y="979488"/>
                </a:lnTo>
                <a:lnTo>
                  <a:pt x="1733549" y="994728"/>
                </a:lnTo>
                <a:lnTo>
                  <a:pt x="1732914" y="1005840"/>
                </a:lnTo>
                <a:lnTo>
                  <a:pt x="1732596" y="1009333"/>
                </a:lnTo>
                <a:lnTo>
                  <a:pt x="1732278" y="1011238"/>
                </a:lnTo>
                <a:lnTo>
                  <a:pt x="1731642" y="1011873"/>
                </a:lnTo>
                <a:lnTo>
                  <a:pt x="1730689" y="1012190"/>
                </a:lnTo>
                <a:lnTo>
                  <a:pt x="1727511" y="1013143"/>
                </a:lnTo>
                <a:lnTo>
                  <a:pt x="1722744" y="1014095"/>
                </a:lnTo>
                <a:lnTo>
                  <a:pt x="1716071" y="1014730"/>
                </a:lnTo>
                <a:lnTo>
                  <a:pt x="1708443" y="1015365"/>
                </a:lnTo>
                <a:lnTo>
                  <a:pt x="1698910" y="1015683"/>
                </a:lnTo>
                <a:lnTo>
                  <a:pt x="1676982" y="1016000"/>
                </a:lnTo>
                <a:lnTo>
                  <a:pt x="1650923" y="1016000"/>
                </a:lnTo>
                <a:lnTo>
                  <a:pt x="1622321" y="1015683"/>
                </a:lnTo>
                <a:lnTo>
                  <a:pt x="1591496" y="1014730"/>
                </a:lnTo>
                <a:lnTo>
                  <a:pt x="1559716" y="1013778"/>
                </a:lnTo>
                <a:lnTo>
                  <a:pt x="1497746" y="1011555"/>
                </a:lnTo>
                <a:lnTo>
                  <a:pt x="1443404" y="1009333"/>
                </a:lnTo>
                <a:lnTo>
                  <a:pt x="1390650" y="1006793"/>
                </a:lnTo>
                <a:lnTo>
                  <a:pt x="1438319" y="1005205"/>
                </a:lnTo>
                <a:lnTo>
                  <a:pt x="1487259" y="1003300"/>
                </a:lnTo>
                <a:lnTo>
                  <a:pt x="1543509" y="1000443"/>
                </a:lnTo>
                <a:lnTo>
                  <a:pt x="1572428" y="998538"/>
                </a:lnTo>
                <a:lnTo>
                  <a:pt x="1600394" y="996633"/>
                </a:lnTo>
                <a:lnTo>
                  <a:pt x="1626771" y="994410"/>
                </a:lnTo>
                <a:lnTo>
                  <a:pt x="1650605" y="992188"/>
                </a:lnTo>
                <a:lnTo>
                  <a:pt x="1671262" y="989648"/>
                </a:lnTo>
                <a:lnTo>
                  <a:pt x="1679842" y="988378"/>
                </a:lnTo>
                <a:lnTo>
                  <a:pt x="1687787" y="986790"/>
                </a:lnTo>
                <a:lnTo>
                  <a:pt x="1693825" y="985520"/>
                </a:lnTo>
                <a:lnTo>
                  <a:pt x="1698592" y="983933"/>
                </a:lnTo>
                <a:lnTo>
                  <a:pt x="1702088" y="982028"/>
                </a:lnTo>
                <a:lnTo>
                  <a:pt x="1703359" y="981075"/>
                </a:lnTo>
                <a:lnTo>
                  <a:pt x="1704312" y="980440"/>
                </a:lnTo>
                <a:lnTo>
                  <a:pt x="1705266" y="978218"/>
                </a:lnTo>
                <a:lnTo>
                  <a:pt x="1706219" y="974725"/>
                </a:lnTo>
                <a:lnTo>
                  <a:pt x="1707490" y="969963"/>
                </a:lnTo>
                <a:lnTo>
                  <a:pt x="1708443" y="963930"/>
                </a:lnTo>
                <a:lnTo>
                  <a:pt x="1710986" y="949960"/>
                </a:lnTo>
                <a:lnTo>
                  <a:pt x="1713528" y="932498"/>
                </a:lnTo>
                <a:lnTo>
                  <a:pt x="1716071" y="912178"/>
                </a:lnTo>
                <a:lnTo>
                  <a:pt x="1718613" y="890270"/>
                </a:lnTo>
                <a:lnTo>
                  <a:pt x="1723698" y="844233"/>
                </a:lnTo>
                <a:lnTo>
                  <a:pt x="1728147" y="798513"/>
                </a:lnTo>
                <a:lnTo>
                  <a:pt x="1731642" y="759143"/>
                </a:lnTo>
                <a:lnTo>
                  <a:pt x="1734820" y="720725"/>
                </a:lnTo>
                <a:close/>
                <a:moveTo>
                  <a:pt x="519410" y="561340"/>
                </a:moveTo>
                <a:lnTo>
                  <a:pt x="516871" y="583565"/>
                </a:lnTo>
                <a:lnTo>
                  <a:pt x="514650" y="605473"/>
                </a:lnTo>
                <a:lnTo>
                  <a:pt x="512746" y="627698"/>
                </a:lnTo>
                <a:lnTo>
                  <a:pt x="510843" y="650240"/>
                </a:lnTo>
                <a:lnTo>
                  <a:pt x="509573" y="673100"/>
                </a:lnTo>
                <a:lnTo>
                  <a:pt x="508622" y="695960"/>
                </a:lnTo>
                <a:lnTo>
                  <a:pt x="507670" y="719138"/>
                </a:lnTo>
                <a:lnTo>
                  <a:pt x="507352" y="742950"/>
                </a:lnTo>
                <a:lnTo>
                  <a:pt x="742467" y="742950"/>
                </a:lnTo>
                <a:lnTo>
                  <a:pt x="742467" y="578485"/>
                </a:lnTo>
                <a:lnTo>
                  <a:pt x="713276" y="577850"/>
                </a:lnTo>
                <a:lnTo>
                  <a:pt x="684720" y="576580"/>
                </a:lnTo>
                <a:lnTo>
                  <a:pt x="656163" y="575310"/>
                </a:lnTo>
                <a:lnTo>
                  <a:pt x="627924" y="573405"/>
                </a:lnTo>
                <a:lnTo>
                  <a:pt x="600319" y="570865"/>
                </a:lnTo>
                <a:lnTo>
                  <a:pt x="573032" y="568325"/>
                </a:lnTo>
                <a:lnTo>
                  <a:pt x="546062" y="564833"/>
                </a:lnTo>
                <a:lnTo>
                  <a:pt x="519410" y="561340"/>
                </a:lnTo>
                <a:close/>
                <a:moveTo>
                  <a:pt x="1074474" y="554038"/>
                </a:moveTo>
                <a:lnTo>
                  <a:pt x="1100533" y="554038"/>
                </a:lnTo>
                <a:lnTo>
                  <a:pt x="1129135" y="554356"/>
                </a:lnTo>
                <a:lnTo>
                  <a:pt x="1159961" y="555308"/>
                </a:lnTo>
                <a:lnTo>
                  <a:pt x="1191422" y="556261"/>
                </a:lnTo>
                <a:lnTo>
                  <a:pt x="1253392" y="558483"/>
                </a:lnTo>
                <a:lnTo>
                  <a:pt x="1307734" y="560706"/>
                </a:lnTo>
                <a:lnTo>
                  <a:pt x="1360488" y="563246"/>
                </a:lnTo>
                <a:lnTo>
                  <a:pt x="1313137" y="564833"/>
                </a:lnTo>
                <a:lnTo>
                  <a:pt x="1264197" y="567056"/>
                </a:lnTo>
                <a:lnTo>
                  <a:pt x="1207947" y="569913"/>
                </a:lnTo>
                <a:lnTo>
                  <a:pt x="1179028" y="571501"/>
                </a:lnTo>
                <a:lnTo>
                  <a:pt x="1150745" y="573406"/>
                </a:lnTo>
                <a:lnTo>
                  <a:pt x="1124685" y="575628"/>
                </a:lnTo>
                <a:lnTo>
                  <a:pt x="1100851" y="577851"/>
                </a:lnTo>
                <a:lnTo>
                  <a:pt x="1079877" y="580391"/>
                </a:lnTo>
                <a:lnTo>
                  <a:pt x="1071296" y="581661"/>
                </a:lnTo>
                <a:lnTo>
                  <a:pt x="1063669" y="583248"/>
                </a:lnTo>
                <a:lnTo>
                  <a:pt x="1057313" y="584836"/>
                </a:lnTo>
                <a:lnTo>
                  <a:pt x="1052546" y="586423"/>
                </a:lnTo>
                <a:lnTo>
                  <a:pt x="1049051" y="588011"/>
                </a:lnTo>
                <a:lnTo>
                  <a:pt x="1048097" y="588963"/>
                </a:lnTo>
                <a:lnTo>
                  <a:pt x="1046826" y="589598"/>
                </a:lnTo>
                <a:lnTo>
                  <a:pt x="1045873" y="591821"/>
                </a:lnTo>
                <a:lnTo>
                  <a:pt x="1044919" y="595313"/>
                </a:lnTo>
                <a:lnTo>
                  <a:pt x="1042695" y="606108"/>
                </a:lnTo>
                <a:lnTo>
                  <a:pt x="1040152" y="620396"/>
                </a:lnTo>
                <a:lnTo>
                  <a:pt x="1037610" y="637858"/>
                </a:lnTo>
                <a:lnTo>
                  <a:pt x="1035386" y="657861"/>
                </a:lnTo>
                <a:lnTo>
                  <a:pt x="1032843" y="679768"/>
                </a:lnTo>
                <a:lnTo>
                  <a:pt x="1027441" y="726123"/>
                </a:lnTo>
                <a:lnTo>
                  <a:pt x="1022992" y="771526"/>
                </a:lnTo>
                <a:lnTo>
                  <a:pt x="1019496" y="811213"/>
                </a:lnTo>
                <a:lnTo>
                  <a:pt x="1016318" y="849313"/>
                </a:lnTo>
                <a:lnTo>
                  <a:pt x="1016000" y="805498"/>
                </a:lnTo>
                <a:lnTo>
                  <a:pt x="1016000" y="708978"/>
                </a:lnTo>
                <a:lnTo>
                  <a:pt x="1016318" y="656591"/>
                </a:lnTo>
                <a:lnTo>
                  <a:pt x="1016636" y="609918"/>
                </a:lnTo>
                <a:lnTo>
                  <a:pt x="1017271" y="590551"/>
                </a:lnTo>
                <a:lnTo>
                  <a:pt x="1017589" y="575311"/>
                </a:lnTo>
                <a:lnTo>
                  <a:pt x="1018225" y="564198"/>
                </a:lnTo>
                <a:lnTo>
                  <a:pt x="1018860" y="560706"/>
                </a:lnTo>
                <a:lnTo>
                  <a:pt x="1019178" y="558801"/>
                </a:lnTo>
                <a:lnTo>
                  <a:pt x="1019496" y="558166"/>
                </a:lnTo>
                <a:lnTo>
                  <a:pt x="1020449" y="557848"/>
                </a:lnTo>
                <a:lnTo>
                  <a:pt x="1023627" y="556896"/>
                </a:lnTo>
                <a:lnTo>
                  <a:pt x="1028394" y="555943"/>
                </a:lnTo>
                <a:lnTo>
                  <a:pt x="1035068" y="555308"/>
                </a:lnTo>
                <a:lnTo>
                  <a:pt x="1043013" y="554673"/>
                </a:lnTo>
                <a:lnTo>
                  <a:pt x="1052546" y="554356"/>
                </a:lnTo>
                <a:lnTo>
                  <a:pt x="1074474" y="554038"/>
                </a:lnTo>
                <a:close/>
                <a:moveTo>
                  <a:pt x="995680" y="516891"/>
                </a:moveTo>
                <a:lnTo>
                  <a:pt x="992187" y="517208"/>
                </a:lnTo>
                <a:lnTo>
                  <a:pt x="989330" y="518161"/>
                </a:lnTo>
                <a:lnTo>
                  <a:pt x="986790" y="519748"/>
                </a:lnTo>
                <a:lnTo>
                  <a:pt x="984567" y="521971"/>
                </a:lnTo>
                <a:lnTo>
                  <a:pt x="982662" y="524511"/>
                </a:lnTo>
                <a:lnTo>
                  <a:pt x="981075" y="527368"/>
                </a:lnTo>
                <a:lnTo>
                  <a:pt x="980440" y="530543"/>
                </a:lnTo>
                <a:lnTo>
                  <a:pt x="980122" y="534353"/>
                </a:lnTo>
                <a:lnTo>
                  <a:pt x="980122" y="1036638"/>
                </a:lnTo>
                <a:lnTo>
                  <a:pt x="980440" y="1040131"/>
                </a:lnTo>
                <a:lnTo>
                  <a:pt x="981075" y="1043306"/>
                </a:lnTo>
                <a:lnTo>
                  <a:pt x="982662" y="1046163"/>
                </a:lnTo>
                <a:lnTo>
                  <a:pt x="984567" y="1048703"/>
                </a:lnTo>
                <a:lnTo>
                  <a:pt x="986790" y="1050926"/>
                </a:lnTo>
                <a:lnTo>
                  <a:pt x="989330" y="1052196"/>
                </a:lnTo>
                <a:lnTo>
                  <a:pt x="992187" y="1053783"/>
                </a:lnTo>
                <a:lnTo>
                  <a:pt x="995680" y="1054101"/>
                </a:lnTo>
                <a:lnTo>
                  <a:pt x="1752918" y="1054101"/>
                </a:lnTo>
                <a:lnTo>
                  <a:pt x="1756093" y="1053783"/>
                </a:lnTo>
                <a:lnTo>
                  <a:pt x="1759268" y="1052196"/>
                </a:lnTo>
                <a:lnTo>
                  <a:pt x="1761808" y="1050926"/>
                </a:lnTo>
                <a:lnTo>
                  <a:pt x="1764030" y="1048703"/>
                </a:lnTo>
                <a:lnTo>
                  <a:pt x="1765935" y="1046163"/>
                </a:lnTo>
                <a:lnTo>
                  <a:pt x="1767205" y="1043306"/>
                </a:lnTo>
                <a:lnTo>
                  <a:pt x="1768158" y="1040131"/>
                </a:lnTo>
                <a:lnTo>
                  <a:pt x="1768475" y="1036638"/>
                </a:lnTo>
                <a:lnTo>
                  <a:pt x="1768475" y="534353"/>
                </a:lnTo>
                <a:lnTo>
                  <a:pt x="1768158" y="530543"/>
                </a:lnTo>
                <a:lnTo>
                  <a:pt x="1767205" y="527368"/>
                </a:lnTo>
                <a:lnTo>
                  <a:pt x="1765935" y="524511"/>
                </a:lnTo>
                <a:lnTo>
                  <a:pt x="1764030" y="521971"/>
                </a:lnTo>
                <a:lnTo>
                  <a:pt x="1761808" y="519748"/>
                </a:lnTo>
                <a:lnTo>
                  <a:pt x="1759268" y="518161"/>
                </a:lnTo>
                <a:lnTo>
                  <a:pt x="1756093" y="517208"/>
                </a:lnTo>
                <a:lnTo>
                  <a:pt x="1752918" y="516891"/>
                </a:lnTo>
                <a:lnTo>
                  <a:pt x="995680" y="516891"/>
                </a:lnTo>
                <a:close/>
                <a:moveTo>
                  <a:pt x="306823" y="515303"/>
                </a:moveTo>
                <a:lnTo>
                  <a:pt x="303015" y="528320"/>
                </a:lnTo>
                <a:lnTo>
                  <a:pt x="299842" y="541973"/>
                </a:lnTo>
                <a:lnTo>
                  <a:pt x="296670" y="555625"/>
                </a:lnTo>
                <a:lnTo>
                  <a:pt x="293814" y="569595"/>
                </a:lnTo>
                <a:lnTo>
                  <a:pt x="290958" y="583565"/>
                </a:lnTo>
                <a:lnTo>
                  <a:pt x="288420" y="597218"/>
                </a:lnTo>
                <a:lnTo>
                  <a:pt x="285882" y="611505"/>
                </a:lnTo>
                <a:lnTo>
                  <a:pt x="283660" y="625793"/>
                </a:lnTo>
                <a:lnTo>
                  <a:pt x="281757" y="640080"/>
                </a:lnTo>
                <a:lnTo>
                  <a:pt x="280170" y="654368"/>
                </a:lnTo>
                <a:lnTo>
                  <a:pt x="278584" y="668655"/>
                </a:lnTo>
                <a:lnTo>
                  <a:pt x="276997" y="683260"/>
                </a:lnTo>
                <a:lnTo>
                  <a:pt x="276045" y="698183"/>
                </a:lnTo>
                <a:lnTo>
                  <a:pt x="275094" y="713105"/>
                </a:lnTo>
                <a:lnTo>
                  <a:pt x="274142" y="728028"/>
                </a:lnTo>
                <a:lnTo>
                  <a:pt x="273824" y="742950"/>
                </a:lnTo>
                <a:lnTo>
                  <a:pt x="448336" y="742950"/>
                </a:lnTo>
                <a:lnTo>
                  <a:pt x="448970" y="718185"/>
                </a:lnTo>
                <a:lnTo>
                  <a:pt x="449922" y="693738"/>
                </a:lnTo>
                <a:lnTo>
                  <a:pt x="450874" y="669290"/>
                </a:lnTo>
                <a:lnTo>
                  <a:pt x="452461" y="645478"/>
                </a:lnTo>
                <a:lnTo>
                  <a:pt x="454047" y="621983"/>
                </a:lnTo>
                <a:lnTo>
                  <a:pt x="456268" y="598170"/>
                </a:lnTo>
                <a:lnTo>
                  <a:pt x="458489" y="574993"/>
                </a:lnTo>
                <a:lnTo>
                  <a:pt x="461345" y="552450"/>
                </a:lnTo>
                <a:lnTo>
                  <a:pt x="432154" y="546418"/>
                </a:lnTo>
                <a:lnTo>
                  <a:pt x="403597" y="540703"/>
                </a:lnTo>
                <a:lnTo>
                  <a:pt x="376310" y="534353"/>
                </a:lnTo>
                <a:lnTo>
                  <a:pt x="349023" y="527368"/>
                </a:lnTo>
                <a:lnTo>
                  <a:pt x="327764" y="521335"/>
                </a:lnTo>
                <a:lnTo>
                  <a:pt x="306823" y="515303"/>
                </a:lnTo>
                <a:close/>
                <a:moveTo>
                  <a:pt x="956945" y="477838"/>
                </a:moveTo>
                <a:lnTo>
                  <a:pt x="958532" y="477838"/>
                </a:lnTo>
                <a:lnTo>
                  <a:pt x="1789748" y="477838"/>
                </a:lnTo>
                <a:lnTo>
                  <a:pt x="1791653" y="477838"/>
                </a:lnTo>
                <a:lnTo>
                  <a:pt x="1793240" y="478156"/>
                </a:lnTo>
                <a:lnTo>
                  <a:pt x="1796415" y="479743"/>
                </a:lnTo>
                <a:lnTo>
                  <a:pt x="1799273" y="481648"/>
                </a:lnTo>
                <a:lnTo>
                  <a:pt x="1801813" y="483871"/>
                </a:lnTo>
                <a:lnTo>
                  <a:pt x="1803718" y="486728"/>
                </a:lnTo>
                <a:lnTo>
                  <a:pt x="1805305" y="490221"/>
                </a:lnTo>
                <a:lnTo>
                  <a:pt x="1806258" y="493713"/>
                </a:lnTo>
                <a:lnTo>
                  <a:pt x="1806575" y="498158"/>
                </a:lnTo>
                <a:lnTo>
                  <a:pt x="1806575" y="1074103"/>
                </a:lnTo>
                <a:lnTo>
                  <a:pt x="1806258" y="1077913"/>
                </a:lnTo>
                <a:lnTo>
                  <a:pt x="1805305" y="1081406"/>
                </a:lnTo>
                <a:lnTo>
                  <a:pt x="1803718" y="1084898"/>
                </a:lnTo>
                <a:lnTo>
                  <a:pt x="1801813" y="1088073"/>
                </a:lnTo>
                <a:lnTo>
                  <a:pt x="1799273" y="1090613"/>
                </a:lnTo>
                <a:lnTo>
                  <a:pt x="1796415" y="1092201"/>
                </a:lnTo>
                <a:lnTo>
                  <a:pt x="1793240" y="1093471"/>
                </a:lnTo>
                <a:lnTo>
                  <a:pt x="1791653" y="1093788"/>
                </a:lnTo>
                <a:lnTo>
                  <a:pt x="1789748" y="1093788"/>
                </a:lnTo>
                <a:lnTo>
                  <a:pt x="958532" y="1093788"/>
                </a:lnTo>
                <a:lnTo>
                  <a:pt x="956945" y="1093788"/>
                </a:lnTo>
                <a:lnTo>
                  <a:pt x="955040" y="1093471"/>
                </a:lnTo>
                <a:lnTo>
                  <a:pt x="951865" y="1092201"/>
                </a:lnTo>
                <a:lnTo>
                  <a:pt x="949325" y="1090613"/>
                </a:lnTo>
                <a:lnTo>
                  <a:pt x="946785" y="1088073"/>
                </a:lnTo>
                <a:lnTo>
                  <a:pt x="944562" y="1084898"/>
                </a:lnTo>
                <a:lnTo>
                  <a:pt x="942657" y="1081406"/>
                </a:lnTo>
                <a:lnTo>
                  <a:pt x="941705" y="1077913"/>
                </a:lnTo>
                <a:lnTo>
                  <a:pt x="941387" y="1074103"/>
                </a:lnTo>
                <a:lnTo>
                  <a:pt x="941387" y="498158"/>
                </a:lnTo>
                <a:lnTo>
                  <a:pt x="941705" y="493713"/>
                </a:lnTo>
                <a:lnTo>
                  <a:pt x="942657" y="490221"/>
                </a:lnTo>
                <a:lnTo>
                  <a:pt x="944562" y="486728"/>
                </a:lnTo>
                <a:lnTo>
                  <a:pt x="946785" y="483871"/>
                </a:lnTo>
                <a:lnTo>
                  <a:pt x="949325" y="481648"/>
                </a:lnTo>
                <a:lnTo>
                  <a:pt x="951865" y="479743"/>
                </a:lnTo>
                <a:lnTo>
                  <a:pt x="955040" y="478156"/>
                </a:lnTo>
                <a:lnTo>
                  <a:pt x="956945" y="477838"/>
                </a:lnTo>
                <a:close/>
                <a:moveTo>
                  <a:pt x="138975" y="443230"/>
                </a:moveTo>
                <a:lnTo>
                  <a:pt x="130408" y="460375"/>
                </a:lnTo>
                <a:lnTo>
                  <a:pt x="122475" y="477838"/>
                </a:lnTo>
                <a:lnTo>
                  <a:pt x="114860" y="495300"/>
                </a:lnTo>
                <a:lnTo>
                  <a:pt x="107245" y="513080"/>
                </a:lnTo>
                <a:lnTo>
                  <a:pt x="100899" y="531178"/>
                </a:lnTo>
                <a:lnTo>
                  <a:pt x="94236" y="549593"/>
                </a:lnTo>
                <a:lnTo>
                  <a:pt x="88525" y="568008"/>
                </a:lnTo>
                <a:lnTo>
                  <a:pt x="83448" y="586740"/>
                </a:lnTo>
                <a:lnTo>
                  <a:pt x="78372" y="605473"/>
                </a:lnTo>
                <a:lnTo>
                  <a:pt x="74247" y="624523"/>
                </a:lnTo>
                <a:lnTo>
                  <a:pt x="70439" y="643890"/>
                </a:lnTo>
                <a:lnTo>
                  <a:pt x="67266" y="663258"/>
                </a:lnTo>
                <a:lnTo>
                  <a:pt x="64411" y="682943"/>
                </a:lnTo>
                <a:lnTo>
                  <a:pt x="62507" y="702628"/>
                </a:lnTo>
                <a:lnTo>
                  <a:pt x="60286" y="722948"/>
                </a:lnTo>
                <a:lnTo>
                  <a:pt x="59334" y="742950"/>
                </a:lnTo>
                <a:lnTo>
                  <a:pt x="214808" y="742950"/>
                </a:lnTo>
                <a:lnTo>
                  <a:pt x="215125" y="726758"/>
                </a:lnTo>
                <a:lnTo>
                  <a:pt x="216077" y="710565"/>
                </a:lnTo>
                <a:lnTo>
                  <a:pt x="217029" y="694373"/>
                </a:lnTo>
                <a:lnTo>
                  <a:pt x="218615" y="678498"/>
                </a:lnTo>
                <a:lnTo>
                  <a:pt x="220202" y="662623"/>
                </a:lnTo>
                <a:lnTo>
                  <a:pt x="221788" y="647065"/>
                </a:lnTo>
                <a:lnTo>
                  <a:pt x="223692" y="631190"/>
                </a:lnTo>
                <a:lnTo>
                  <a:pt x="225913" y="615950"/>
                </a:lnTo>
                <a:lnTo>
                  <a:pt x="228134" y="600710"/>
                </a:lnTo>
                <a:lnTo>
                  <a:pt x="230672" y="585470"/>
                </a:lnTo>
                <a:lnTo>
                  <a:pt x="233528" y="570230"/>
                </a:lnTo>
                <a:lnTo>
                  <a:pt x="236701" y="554990"/>
                </a:lnTo>
                <a:lnTo>
                  <a:pt x="239874" y="540068"/>
                </a:lnTo>
                <a:lnTo>
                  <a:pt x="243364" y="525145"/>
                </a:lnTo>
                <a:lnTo>
                  <a:pt x="247172" y="510540"/>
                </a:lnTo>
                <a:lnTo>
                  <a:pt x="250979" y="496253"/>
                </a:lnTo>
                <a:lnTo>
                  <a:pt x="235749" y="490220"/>
                </a:lnTo>
                <a:lnTo>
                  <a:pt x="220519" y="484188"/>
                </a:lnTo>
                <a:lnTo>
                  <a:pt x="205924" y="477520"/>
                </a:lnTo>
                <a:lnTo>
                  <a:pt x="191645" y="471170"/>
                </a:lnTo>
                <a:lnTo>
                  <a:pt x="177684" y="464820"/>
                </a:lnTo>
                <a:lnTo>
                  <a:pt x="164358" y="457518"/>
                </a:lnTo>
                <a:lnTo>
                  <a:pt x="151666" y="450850"/>
                </a:lnTo>
                <a:lnTo>
                  <a:pt x="138975" y="443230"/>
                </a:lnTo>
                <a:close/>
                <a:moveTo>
                  <a:pt x="577792" y="294005"/>
                </a:moveTo>
                <a:lnTo>
                  <a:pt x="570177" y="317500"/>
                </a:lnTo>
                <a:lnTo>
                  <a:pt x="562562" y="341630"/>
                </a:lnTo>
                <a:lnTo>
                  <a:pt x="555581" y="366713"/>
                </a:lnTo>
                <a:lnTo>
                  <a:pt x="549235" y="392748"/>
                </a:lnTo>
                <a:lnTo>
                  <a:pt x="542889" y="419100"/>
                </a:lnTo>
                <a:lnTo>
                  <a:pt x="537495" y="446405"/>
                </a:lnTo>
                <a:lnTo>
                  <a:pt x="532101" y="474345"/>
                </a:lnTo>
                <a:lnTo>
                  <a:pt x="527342" y="503238"/>
                </a:lnTo>
                <a:lnTo>
                  <a:pt x="553043" y="506413"/>
                </a:lnTo>
                <a:lnTo>
                  <a:pt x="578743" y="509588"/>
                </a:lnTo>
                <a:lnTo>
                  <a:pt x="605396" y="512128"/>
                </a:lnTo>
                <a:lnTo>
                  <a:pt x="631731" y="514668"/>
                </a:lnTo>
                <a:lnTo>
                  <a:pt x="659019" y="516573"/>
                </a:lnTo>
                <a:lnTo>
                  <a:pt x="686623" y="517843"/>
                </a:lnTo>
                <a:lnTo>
                  <a:pt x="714228" y="519113"/>
                </a:lnTo>
                <a:lnTo>
                  <a:pt x="742467" y="519748"/>
                </a:lnTo>
                <a:lnTo>
                  <a:pt x="742467" y="303848"/>
                </a:lnTo>
                <a:lnTo>
                  <a:pt x="721208" y="303213"/>
                </a:lnTo>
                <a:lnTo>
                  <a:pt x="699950" y="302578"/>
                </a:lnTo>
                <a:lnTo>
                  <a:pt x="679326" y="301625"/>
                </a:lnTo>
                <a:lnTo>
                  <a:pt x="658701" y="300673"/>
                </a:lnTo>
                <a:lnTo>
                  <a:pt x="638077" y="299403"/>
                </a:lnTo>
                <a:lnTo>
                  <a:pt x="618088" y="297815"/>
                </a:lnTo>
                <a:lnTo>
                  <a:pt x="597464" y="295910"/>
                </a:lnTo>
                <a:lnTo>
                  <a:pt x="577792" y="294005"/>
                </a:lnTo>
                <a:close/>
                <a:moveTo>
                  <a:pt x="418510" y="269240"/>
                </a:moveTo>
                <a:lnTo>
                  <a:pt x="411530" y="279718"/>
                </a:lnTo>
                <a:lnTo>
                  <a:pt x="404549" y="290513"/>
                </a:lnTo>
                <a:lnTo>
                  <a:pt x="397886" y="300990"/>
                </a:lnTo>
                <a:lnTo>
                  <a:pt x="391223" y="312103"/>
                </a:lnTo>
                <a:lnTo>
                  <a:pt x="384560" y="323533"/>
                </a:lnTo>
                <a:lnTo>
                  <a:pt x="378531" y="334645"/>
                </a:lnTo>
                <a:lnTo>
                  <a:pt x="371868" y="346393"/>
                </a:lnTo>
                <a:lnTo>
                  <a:pt x="366157" y="358458"/>
                </a:lnTo>
                <a:lnTo>
                  <a:pt x="360446" y="370205"/>
                </a:lnTo>
                <a:lnTo>
                  <a:pt x="354417" y="382270"/>
                </a:lnTo>
                <a:lnTo>
                  <a:pt x="349023" y="394653"/>
                </a:lnTo>
                <a:lnTo>
                  <a:pt x="343946" y="407035"/>
                </a:lnTo>
                <a:lnTo>
                  <a:pt x="338870" y="419735"/>
                </a:lnTo>
                <a:lnTo>
                  <a:pt x="333476" y="432753"/>
                </a:lnTo>
                <a:lnTo>
                  <a:pt x="328716" y="445770"/>
                </a:lnTo>
                <a:lnTo>
                  <a:pt x="324274" y="458788"/>
                </a:lnTo>
                <a:lnTo>
                  <a:pt x="341091" y="463868"/>
                </a:lnTo>
                <a:lnTo>
                  <a:pt x="358224" y="468948"/>
                </a:lnTo>
                <a:lnTo>
                  <a:pt x="375993" y="473393"/>
                </a:lnTo>
                <a:lnTo>
                  <a:pt x="393761" y="477838"/>
                </a:lnTo>
                <a:lnTo>
                  <a:pt x="412164" y="482283"/>
                </a:lnTo>
                <a:lnTo>
                  <a:pt x="430885" y="486410"/>
                </a:lnTo>
                <a:lnTo>
                  <a:pt x="449922" y="490220"/>
                </a:lnTo>
                <a:lnTo>
                  <a:pt x="469277" y="493713"/>
                </a:lnTo>
                <a:lnTo>
                  <a:pt x="472133" y="474663"/>
                </a:lnTo>
                <a:lnTo>
                  <a:pt x="475623" y="455930"/>
                </a:lnTo>
                <a:lnTo>
                  <a:pt x="479113" y="437515"/>
                </a:lnTo>
                <a:lnTo>
                  <a:pt x="482921" y="419418"/>
                </a:lnTo>
                <a:lnTo>
                  <a:pt x="486728" y="401320"/>
                </a:lnTo>
                <a:lnTo>
                  <a:pt x="490536" y="383540"/>
                </a:lnTo>
                <a:lnTo>
                  <a:pt x="495295" y="366395"/>
                </a:lnTo>
                <a:lnTo>
                  <a:pt x="499420" y="349250"/>
                </a:lnTo>
                <a:lnTo>
                  <a:pt x="503862" y="333058"/>
                </a:lnTo>
                <a:lnTo>
                  <a:pt x="508304" y="317183"/>
                </a:lnTo>
                <a:lnTo>
                  <a:pt x="513381" y="301943"/>
                </a:lnTo>
                <a:lnTo>
                  <a:pt x="518140" y="286703"/>
                </a:lnTo>
                <a:lnTo>
                  <a:pt x="492440" y="282893"/>
                </a:lnTo>
                <a:lnTo>
                  <a:pt x="467691" y="278765"/>
                </a:lnTo>
                <a:lnTo>
                  <a:pt x="442942" y="274320"/>
                </a:lnTo>
                <a:lnTo>
                  <a:pt x="418510" y="269240"/>
                </a:lnTo>
                <a:close/>
                <a:moveTo>
                  <a:pt x="299208" y="238125"/>
                </a:moveTo>
                <a:lnTo>
                  <a:pt x="283026" y="252730"/>
                </a:lnTo>
                <a:lnTo>
                  <a:pt x="275411" y="260033"/>
                </a:lnTo>
                <a:lnTo>
                  <a:pt x="267479" y="267653"/>
                </a:lnTo>
                <a:lnTo>
                  <a:pt x="253835" y="281940"/>
                </a:lnTo>
                <a:lnTo>
                  <a:pt x="240191" y="296863"/>
                </a:lnTo>
                <a:lnTo>
                  <a:pt x="227182" y="311785"/>
                </a:lnTo>
                <a:lnTo>
                  <a:pt x="214490" y="327343"/>
                </a:lnTo>
                <a:lnTo>
                  <a:pt x="202433" y="343218"/>
                </a:lnTo>
                <a:lnTo>
                  <a:pt x="190376" y="359093"/>
                </a:lnTo>
                <a:lnTo>
                  <a:pt x="178954" y="375603"/>
                </a:lnTo>
                <a:lnTo>
                  <a:pt x="168483" y="392430"/>
                </a:lnTo>
                <a:lnTo>
                  <a:pt x="178002" y="398145"/>
                </a:lnTo>
                <a:lnTo>
                  <a:pt x="188472" y="403860"/>
                </a:lnTo>
                <a:lnTo>
                  <a:pt x="198943" y="409575"/>
                </a:lnTo>
                <a:lnTo>
                  <a:pt x="210048" y="414973"/>
                </a:lnTo>
                <a:lnTo>
                  <a:pt x="221471" y="420053"/>
                </a:lnTo>
                <a:lnTo>
                  <a:pt x="232894" y="425450"/>
                </a:lnTo>
                <a:lnTo>
                  <a:pt x="245268" y="430848"/>
                </a:lnTo>
                <a:lnTo>
                  <a:pt x="257642" y="435610"/>
                </a:lnTo>
                <a:lnTo>
                  <a:pt x="268430" y="439738"/>
                </a:lnTo>
                <a:lnTo>
                  <a:pt x="277315" y="414655"/>
                </a:lnTo>
                <a:lnTo>
                  <a:pt x="287151" y="390208"/>
                </a:lnTo>
                <a:lnTo>
                  <a:pt x="297304" y="366078"/>
                </a:lnTo>
                <a:lnTo>
                  <a:pt x="302381" y="354330"/>
                </a:lnTo>
                <a:lnTo>
                  <a:pt x="308409" y="342900"/>
                </a:lnTo>
                <a:lnTo>
                  <a:pt x="313803" y="331153"/>
                </a:lnTo>
                <a:lnTo>
                  <a:pt x="319515" y="319723"/>
                </a:lnTo>
                <a:lnTo>
                  <a:pt x="325543" y="308610"/>
                </a:lnTo>
                <a:lnTo>
                  <a:pt x="331572" y="297498"/>
                </a:lnTo>
                <a:lnTo>
                  <a:pt x="337600" y="286703"/>
                </a:lnTo>
                <a:lnTo>
                  <a:pt x="344264" y="275908"/>
                </a:lnTo>
                <a:lnTo>
                  <a:pt x="350609" y="265430"/>
                </a:lnTo>
                <a:lnTo>
                  <a:pt x="357590" y="254953"/>
                </a:lnTo>
                <a:lnTo>
                  <a:pt x="349023" y="253048"/>
                </a:lnTo>
                <a:lnTo>
                  <a:pt x="323957" y="245745"/>
                </a:lnTo>
                <a:lnTo>
                  <a:pt x="299208" y="238125"/>
                </a:lnTo>
                <a:close/>
                <a:moveTo>
                  <a:pt x="1081336" y="129223"/>
                </a:moveTo>
                <a:lnTo>
                  <a:pt x="1090538" y="137795"/>
                </a:lnTo>
                <a:lnTo>
                  <a:pt x="1099422" y="146368"/>
                </a:lnTo>
                <a:lnTo>
                  <a:pt x="1107989" y="155575"/>
                </a:lnTo>
                <a:lnTo>
                  <a:pt x="1116873" y="164465"/>
                </a:lnTo>
                <a:lnTo>
                  <a:pt x="1125123" y="173990"/>
                </a:lnTo>
                <a:lnTo>
                  <a:pt x="1133690" y="183833"/>
                </a:lnTo>
                <a:lnTo>
                  <a:pt x="1141622" y="193358"/>
                </a:lnTo>
                <a:lnTo>
                  <a:pt x="1149555" y="203518"/>
                </a:lnTo>
                <a:lnTo>
                  <a:pt x="1164467" y="199708"/>
                </a:lnTo>
                <a:lnTo>
                  <a:pt x="1179380" y="195898"/>
                </a:lnTo>
                <a:lnTo>
                  <a:pt x="1188899" y="193358"/>
                </a:lnTo>
                <a:lnTo>
                  <a:pt x="1175890" y="184468"/>
                </a:lnTo>
                <a:lnTo>
                  <a:pt x="1162881" y="175578"/>
                </a:lnTo>
                <a:lnTo>
                  <a:pt x="1149872" y="167323"/>
                </a:lnTo>
                <a:lnTo>
                  <a:pt x="1136863" y="159068"/>
                </a:lnTo>
                <a:lnTo>
                  <a:pt x="1123219" y="151130"/>
                </a:lnTo>
                <a:lnTo>
                  <a:pt x="1109258" y="143510"/>
                </a:lnTo>
                <a:lnTo>
                  <a:pt x="1095297" y="136208"/>
                </a:lnTo>
                <a:lnTo>
                  <a:pt x="1081336" y="129223"/>
                </a:lnTo>
                <a:close/>
                <a:moveTo>
                  <a:pt x="462297" y="129223"/>
                </a:moveTo>
                <a:lnTo>
                  <a:pt x="448336" y="136208"/>
                </a:lnTo>
                <a:lnTo>
                  <a:pt x="434375" y="143510"/>
                </a:lnTo>
                <a:lnTo>
                  <a:pt x="420731" y="151130"/>
                </a:lnTo>
                <a:lnTo>
                  <a:pt x="407088" y="159068"/>
                </a:lnTo>
                <a:lnTo>
                  <a:pt x="394079" y="167323"/>
                </a:lnTo>
                <a:lnTo>
                  <a:pt x="380752" y="175578"/>
                </a:lnTo>
                <a:lnTo>
                  <a:pt x="367743" y="184468"/>
                </a:lnTo>
                <a:lnTo>
                  <a:pt x="355052" y="193358"/>
                </a:lnTo>
                <a:lnTo>
                  <a:pt x="374406" y="198438"/>
                </a:lnTo>
                <a:lnTo>
                  <a:pt x="394079" y="203518"/>
                </a:lnTo>
                <a:lnTo>
                  <a:pt x="402011" y="193358"/>
                </a:lnTo>
                <a:lnTo>
                  <a:pt x="410261" y="183833"/>
                </a:lnTo>
                <a:lnTo>
                  <a:pt x="418510" y="173990"/>
                </a:lnTo>
                <a:lnTo>
                  <a:pt x="427077" y="164465"/>
                </a:lnTo>
                <a:lnTo>
                  <a:pt x="435644" y="155575"/>
                </a:lnTo>
                <a:lnTo>
                  <a:pt x="444528" y="146368"/>
                </a:lnTo>
                <a:lnTo>
                  <a:pt x="453095" y="137795"/>
                </a:lnTo>
                <a:lnTo>
                  <a:pt x="462297" y="129223"/>
                </a:lnTo>
                <a:close/>
                <a:moveTo>
                  <a:pt x="931891" y="96838"/>
                </a:moveTo>
                <a:lnTo>
                  <a:pt x="942045" y="110490"/>
                </a:lnTo>
                <a:lnTo>
                  <a:pt x="951881" y="125413"/>
                </a:lnTo>
                <a:lnTo>
                  <a:pt x="961717" y="140970"/>
                </a:lnTo>
                <a:lnTo>
                  <a:pt x="970918" y="157480"/>
                </a:lnTo>
                <a:lnTo>
                  <a:pt x="979803" y="174625"/>
                </a:lnTo>
                <a:lnTo>
                  <a:pt x="988369" y="192405"/>
                </a:lnTo>
                <a:lnTo>
                  <a:pt x="996936" y="210820"/>
                </a:lnTo>
                <a:lnTo>
                  <a:pt x="1004869" y="230188"/>
                </a:lnTo>
                <a:lnTo>
                  <a:pt x="1025176" y="227330"/>
                </a:lnTo>
                <a:lnTo>
                  <a:pt x="1045165" y="224155"/>
                </a:lnTo>
                <a:lnTo>
                  <a:pt x="1065472" y="220980"/>
                </a:lnTo>
                <a:lnTo>
                  <a:pt x="1084827" y="217170"/>
                </a:lnTo>
                <a:lnTo>
                  <a:pt x="1076260" y="207645"/>
                </a:lnTo>
                <a:lnTo>
                  <a:pt x="1067376" y="198120"/>
                </a:lnTo>
                <a:lnTo>
                  <a:pt x="1058491" y="188913"/>
                </a:lnTo>
                <a:lnTo>
                  <a:pt x="1049607" y="180023"/>
                </a:lnTo>
                <a:lnTo>
                  <a:pt x="1040406" y="171450"/>
                </a:lnTo>
                <a:lnTo>
                  <a:pt x="1031204" y="163195"/>
                </a:lnTo>
                <a:lnTo>
                  <a:pt x="1021685" y="155258"/>
                </a:lnTo>
                <a:lnTo>
                  <a:pt x="1011849" y="147320"/>
                </a:lnTo>
                <a:lnTo>
                  <a:pt x="1002648" y="140018"/>
                </a:lnTo>
                <a:lnTo>
                  <a:pt x="992494" y="133033"/>
                </a:lnTo>
                <a:lnTo>
                  <a:pt x="982975" y="126048"/>
                </a:lnTo>
                <a:lnTo>
                  <a:pt x="972822" y="119380"/>
                </a:lnTo>
                <a:lnTo>
                  <a:pt x="962986" y="113348"/>
                </a:lnTo>
                <a:lnTo>
                  <a:pt x="952515" y="107315"/>
                </a:lnTo>
                <a:lnTo>
                  <a:pt x="942045" y="101918"/>
                </a:lnTo>
                <a:lnTo>
                  <a:pt x="931891" y="96838"/>
                </a:lnTo>
                <a:close/>
                <a:moveTo>
                  <a:pt x="611742" y="96838"/>
                </a:moveTo>
                <a:lnTo>
                  <a:pt x="601589" y="101918"/>
                </a:lnTo>
                <a:lnTo>
                  <a:pt x="591118" y="107315"/>
                </a:lnTo>
                <a:lnTo>
                  <a:pt x="580965" y="113348"/>
                </a:lnTo>
                <a:lnTo>
                  <a:pt x="570811" y="119698"/>
                </a:lnTo>
                <a:lnTo>
                  <a:pt x="560658" y="126048"/>
                </a:lnTo>
                <a:lnTo>
                  <a:pt x="551139" y="133033"/>
                </a:lnTo>
                <a:lnTo>
                  <a:pt x="540986" y="140018"/>
                </a:lnTo>
                <a:lnTo>
                  <a:pt x="531784" y="147320"/>
                </a:lnTo>
                <a:lnTo>
                  <a:pt x="521948" y="155258"/>
                </a:lnTo>
                <a:lnTo>
                  <a:pt x="512746" y="163195"/>
                </a:lnTo>
                <a:lnTo>
                  <a:pt x="503228" y="171450"/>
                </a:lnTo>
                <a:lnTo>
                  <a:pt x="494343" y="180023"/>
                </a:lnTo>
                <a:lnTo>
                  <a:pt x="485142" y="189230"/>
                </a:lnTo>
                <a:lnTo>
                  <a:pt x="476258" y="198120"/>
                </a:lnTo>
                <a:lnTo>
                  <a:pt x="467691" y="207645"/>
                </a:lnTo>
                <a:lnTo>
                  <a:pt x="458807" y="217170"/>
                </a:lnTo>
                <a:lnTo>
                  <a:pt x="478479" y="220980"/>
                </a:lnTo>
                <a:lnTo>
                  <a:pt x="498468" y="224155"/>
                </a:lnTo>
                <a:lnTo>
                  <a:pt x="518458" y="227330"/>
                </a:lnTo>
                <a:lnTo>
                  <a:pt x="538764" y="230188"/>
                </a:lnTo>
                <a:lnTo>
                  <a:pt x="547014" y="210820"/>
                </a:lnTo>
                <a:lnTo>
                  <a:pt x="555264" y="192405"/>
                </a:lnTo>
                <a:lnTo>
                  <a:pt x="564148" y="174625"/>
                </a:lnTo>
                <a:lnTo>
                  <a:pt x="573032" y="157480"/>
                </a:lnTo>
                <a:lnTo>
                  <a:pt x="582234" y="140970"/>
                </a:lnTo>
                <a:lnTo>
                  <a:pt x="591753" y="125413"/>
                </a:lnTo>
                <a:lnTo>
                  <a:pt x="601589" y="110490"/>
                </a:lnTo>
                <a:lnTo>
                  <a:pt x="611742" y="96838"/>
                </a:lnTo>
                <a:close/>
                <a:moveTo>
                  <a:pt x="801166" y="63818"/>
                </a:moveTo>
                <a:lnTo>
                  <a:pt x="801166" y="245110"/>
                </a:lnTo>
                <a:lnTo>
                  <a:pt x="837655" y="244158"/>
                </a:lnTo>
                <a:lnTo>
                  <a:pt x="873509" y="242570"/>
                </a:lnTo>
                <a:lnTo>
                  <a:pt x="909363" y="240348"/>
                </a:lnTo>
                <a:lnTo>
                  <a:pt x="944266" y="237173"/>
                </a:lnTo>
                <a:lnTo>
                  <a:pt x="935064" y="216853"/>
                </a:lnTo>
                <a:lnTo>
                  <a:pt x="925545" y="197803"/>
                </a:lnTo>
                <a:lnTo>
                  <a:pt x="916027" y="179705"/>
                </a:lnTo>
                <a:lnTo>
                  <a:pt x="906190" y="162878"/>
                </a:lnTo>
                <a:lnTo>
                  <a:pt x="901114" y="155258"/>
                </a:lnTo>
                <a:lnTo>
                  <a:pt x="896037" y="147320"/>
                </a:lnTo>
                <a:lnTo>
                  <a:pt x="890960" y="140018"/>
                </a:lnTo>
                <a:lnTo>
                  <a:pt x="885884" y="133033"/>
                </a:lnTo>
                <a:lnTo>
                  <a:pt x="880807" y="126048"/>
                </a:lnTo>
                <a:lnTo>
                  <a:pt x="875730" y="119698"/>
                </a:lnTo>
                <a:lnTo>
                  <a:pt x="870019" y="113665"/>
                </a:lnTo>
                <a:lnTo>
                  <a:pt x="864942" y="107633"/>
                </a:lnTo>
                <a:lnTo>
                  <a:pt x="856693" y="99695"/>
                </a:lnTo>
                <a:lnTo>
                  <a:pt x="848760" y="92075"/>
                </a:lnTo>
                <a:lnTo>
                  <a:pt x="840828" y="85725"/>
                </a:lnTo>
                <a:lnTo>
                  <a:pt x="832896" y="79693"/>
                </a:lnTo>
                <a:lnTo>
                  <a:pt x="824963" y="74613"/>
                </a:lnTo>
                <a:lnTo>
                  <a:pt x="817031" y="70168"/>
                </a:lnTo>
                <a:lnTo>
                  <a:pt x="809099" y="66675"/>
                </a:lnTo>
                <a:lnTo>
                  <a:pt x="801166" y="63818"/>
                </a:lnTo>
                <a:close/>
                <a:moveTo>
                  <a:pt x="742467" y="63818"/>
                </a:moveTo>
                <a:lnTo>
                  <a:pt x="734535" y="66675"/>
                </a:lnTo>
                <a:lnTo>
                  <a:pt x="726920" y="70168"/>
                </a:lnTo>
                <a:lnTo>
                  <a:pt x="718987" y="74613"/>
                </a:lnTo>
                <a:lnTo>
                  <a:pt x="711055" y="79693"/>
                </a:lnTo>
                <a:lnTo>
                  <a:pt x="703123" y="85725"/>
                </a:lnTo>
                <a:lnTo>
                  <a:pt x="694873" y="92075"/>
                </a:lnTo>
                <a:lnTo>
                  <a:pt x="686941" y="99695"/>
                </a:lnTo>
                <a:lnTo>
                  <a:pt x="678691" y="107633"/>
                </a:lnTo>
                <a:lnTo>
                  <a:pt x="673614" y="113665"/>
                </a:lnTo>
                <a:lnTo>
                  <a:pt x="668538" y="119698"/>
                </a:lnTo>
                <a:lnTo>
                  <a:pt x="662826" y="126048"/>
                </a:lnTo>
                <a:lnTo>
                  <a:pt x="657750" y="133033"/>
                </a:lnTo>
                <a:lnTo>
                  <a:pt x="652990" y="140018"/>
                </a:lnTo>
                <a:lnTo>
                  <a:pt x="647596" y="147320"/>
                </a:lnTo>
                <a:lnTo>
                  <a:pt x="642519" y="154940"/>
                </a:lnTo>
                <a:lnTo>
                  <a:pt x="637760" y="162878"/>
                </a:lnTo>
                <a:lnTo>
                  <a:pt x="632683" y="171450"/>
                </a:lnTo>
                <a:lnTo>
                  <a:pt x="627607" y="179705"/>
                </a:lnTo>
                <a:lnTo>
                  <a:pt x="618088" y="197803"/>
                </a:lnTo>
                <a:lnTo>
                  <a:pt x="608569" y="216853"/>
                </a:lnTo>
                <a:lnTo>
                  <a:pt x="599685" y="237173"/>
                </a:lnTo>
                <a:lnTo>
                  <a:pt x="634587" y="240030"/>
                </a:lnTo>
                <a:lnTo>
                  <a:pt x="670124" y="242570"/>
                </a:lnTo>
                <a:lnTo>
                  <a:pt x="705978" y="244158"/>
                </a:lnTo>
                <a:lnTo>
                  <a:pt x="742467" y="245110"/>
                </a:lnTo>
                <a:lnTo>
                  <a:pt x="742467" y="63818"/>
                </a:lnTo>
                <a:close/>
                <a:moveTo>
                  <a:pt x="754841" y="0"/>
                </a:moveTo>
                <a:lnTo>
                  <a:pt x="771975" y="0"/>
                </a:lnTo>
                <a:lnTo>
                  <a:pt x="789109" y="0"/>
                </a:lnTo>
                <a:lnTo>
                  <a:pt x="806243" y="635"/>
                </a:lnTo>
                <a:lnTo>
                  <a:pt x="823377" y="1588"/>
                </a:lnTo>
                <a:lnTo>
                  <a:pt x="840193" y="2858"/>
                </a:lnTo>
                <a:lnTo>
                  <a:pt x="856693" y="4445"/>
                </a:lnTo>
                <a:lnTo>
                  <a:pt x="873509" y="6350"/>
                </a:lnTo>
                <a:lnTo>
                  <a:pt x="890008" y="9208"/>
                </a:lnTo>
                <a:lnTo>
                  <a:pt x="906508" y="11748"/>
                </a:lnTo>
                <a:lnTo>
                  <a:pt x="923007" y="14923"/>
                </a:lnTo>
                <a:lnTo>
                  <a:pt x="939189" y="18098"/>
                </a:lnTo>
                <a:lnTo>
                  <a:pt x="955371" y="21908"/>
                </a:lnTo>
                <a:lnTo>
                  <a:pt x="971236" y="25718"/>
                </a:lnTo>
                <a:lnTo>
                  <a:pt x="987100" y="30480"/>
                </a:lnTo>
                <a:lnTo>
                  <a:pt x="1002965" y="35243"/>
                </a:lnTo>
                <a:lnTo>
                  <a:pt x="1018512" y="40005"/>
                </a:lnTo>
                <a:lnTo>
                  <a:pt x="1034060" y="45720"/>
                </a:lnTo>
                <a:lnTo>
                  <a:pt x="1049290" y="51435"/>
                </a:lnTo>
                <a:lnTo>
                  <a:pt x="1064520" y="57150"/>
                </a:lnTo>
                <a:lnTo>
                  <a:pt x="1079115" y="63818"/>
                </a:lnTo>
                <a:lnTo>
                  <a:pt x="1094028" y="70168"/>
                </a:lnTo>
                <a:lnTo>
                  <a:pt x="1108624" y="76835"/>
                </a:lnTo>
                <a:lnTo>
                  <a:pt x="1123219" y="84455"/>
                </a:lnTo>
                <a:lnTo>
                  <a:pt x="1137497" y="91758"/>
                </a:lnTo>
                <a:lnTo>
                  <a:pt x="1151458" y="99695"/>
                </a:lnTo>
                <a:lnTo>
                  <a:pt x="1165419" y="107633"/>
                </a:lnTo>
                <a:lnTo>
                  <a:pt x="1179063" y="116205"/>
                </a:lnTo>
                <a:lnTo>
                  <a:pt x="1192707" y="124778"/>
                </a:lnTo>
                <a:lnTo>
                  <a:pt x="1206033" y="133668"/>
                </a:lnTo>
                <a:lnTo>
                  <a:pt x="1219042" y="142558"/>
                </a:lnTo>
                <a:lnTo>
                  <a:pt x="1232051" y="152400"/>
                </a:lnTo>
                <a:lnTo>
                  <a:pt x="1244743" y="161925"/>
                </a:lnTo>
                <a:lnTo>
                  <a:pt x="1257434" y="171768"/>
                </a:lnTo>
                <a:lnTo>
                  <a:pt x="1270126" y="182245"/>
                </a:lnTo>
                <a:lnTo>
                  <a:pt x="1282818" y="193358"/>
                </a:lnTo>
                <a:lnTo>
                  <a:pt x="1295192" y="204470"/>
                </a:lnTo>
                <a:lnTo>
                  <a:pt x="1307567" y="215900"/>
                </a:lnTo>
                <a:lnTo>
                  <a:pt x="1323749" y="232093"/>
                </a:lnTo>
                <a:lnTo>
                  <a:pt x="1339296" y="248920"/>
                </a:lnTo>
                <a:lnTo>
                  <a:pt x="1354844" y="266065"/>
                </a:lnTo>
                <a:lnTo>
                  <a:pt x="1369756" y="283528"/>
                </a:lnTo>
                <a:lnTo>
                  <a:pt x="1384035" y="301625"/>
                </a:lnTo>
                <a:lnTo>
                  <a:pt x="1397995" y="320358"/>
                </a:lnTo>
                <a:lnTo>
                  <a:pt x="1411322" y="339090"/>
                </a:lnTo>
                <a:lnTo>
                  <a:pt x="1423696" y="358775"/>
                </a:lnTo>
                <a:lnTo>
                  <a:pt x="1431629" y="371158"/>
                </a:lnTo>
                <a:lnTo>
                  <a:pt x="1439244" y="383858"/>
                </a:lnTo>
                <a:lnTo>
                  <a:pt x="1446859" y="396875"/>
                </a:lnTo>
                <a:lnTo>
                  <a:pt x="1453839" y="410210"/>
                </a:lnTo>
                <a:lnTo>
                  <a:pt x="1463675" y="429260"/>
                </a:lnTo>
                <a:lnTo>
                  <a:pt x="1301855" y="429260"/>
                </a:lnTo>
                <a:lnTo>
                  <a:pt x="1321528" y="420370"/>
                </a:lnTo>
                <a:lnTo>
                  <a:pt x="1340565" y="411480"/>
                </a:lnTo>
                <a:lnTo>
                  <a:pt x="1358651" y="401955"/>
                </a:lnTo>
                <a:lnTo>
                  <a:pt x="1375785" y="392430"/>
                </a:lnTo>
                <a:lnTo>
                  <a:pt x="1364680" y="375603"/>
                </a:lnTo>
                <a:lnTo>
                  <a:pt x="1353257" y="359093"/>
                </a:lnTo>
                <a:lnTo>
                  <a:pt x="1341517" y="343218"/>
                </a:lnTo>
                <a:lnTo>
                  <a:pt x="1329143" y="327343"/>
                </a:lnTo>
                <a:lnTo>
                  <a:pt x="1316451" y="311785"/>
                </a:lnTo>
                <a:lnTo>
                  <a:pt x="1303442" y="296863"/>
                </a:lnTo>
                <a:lnTo>
                  <a:pt x="1290116" y="281940"/>
                </a:lnTo>
                <a:lnTo>
                  <a:pt x="1276155" y="267653"/>
                </a:lnTo>
                <a:lnTo>
                  <a:pt x="1268222" y="260033"/>
                </a:lnTo>
                <a:lnTo>
                  <a:pt x="1260607" y="252730"/>
                </a:lnTo>
                <a:lnTo>
                  <a:pt x="1244425" y="238125"/>
                </a:lnTo>
                <a:lnTo>
                  <a:pt x="1215869" y="246698"/>
                </a:lnTo>
                <a:lnTo>
                  <a:pt x="1200956" y="250825"/>
                </a:lnTo>
                <a:lnTo>
                  <a:pt x="1186361" y="254953"/>
                </a:lnTo>
                <a:lnTo>
                  <a:pt x="1198735" y="274955"/>
                </a:lnTo>
                <a:lnTo>
                  <a:pt x="1210792" y="295275"/>
                </a:lnTo>
                <a:lnTo>
                  <a:pt x="1222215" y="316230"/>
                </a:lnTo>
                <a:lnTo>
                  <a:pt x="1233003" y="337820"/>
                </a:lnTo>
                <a:lnTo>
                  <a:pt x="1243473" y="360045"/>
                </a:lnTo>
                <a:lnTo>
                  <a:pt x="1253310" y="382588"/>
                </a:lnTo>
                <a:lnTo>
                  <a:pt x="1262828" y="405448"/>
                </a:lnTo>
                <a:lnTo>
                  <a:pt x="1271395" y="429260"/>
                </a:lnTo>
                <a:lnTo>
                  <a:pt x="1208888" y="429260"/>
                </a:lnTo>
                <a:lnTo>
                  <a:pt x="1200004" y="407353"/>
                </a:lnTo>
                <a:lnTo>
                  <a:pt x="1190803" y="385763"/>
                </a:lnTo>
                <a:lnTo>
                  <a:pt x="1180967" y="365125"/>
                </a:lnTo>
                <a:lnTo>
                  <a:pt x="1170813" y="344805"/>
                </a:lnTo>
                <a:lnTo>
                  <a:pt x="1160025" y="325120"/>
                </a:lnTo>
                <a:lnTo>
                  <a:pt x="1148603" y="306070"/>
                </a:lnTo>
                <a:lnTo>
                  <a:pt x="1137180" y="287020"/>
                </a:lnTo>
                <a:lnTo>
                  <a:pt x="1125123" y="269240"/>
                </a:lnTo>
                <a:lnTo>
                  <a:pt x="1101009" y="274320"/>
                </a:lnTo>
                <a:lnTo>
                  <a:pt x="1076260" y="278765"/>
                </a:lnTo>
                <a:lnTo>
                  <a:pt x="1051194" y="282893"/>
                </a:lnTo>
                <a:lnTo>
                  <a:pt x="1025493" y="286703"/>
                </a:lnTo>
                <a:lnTo>
                  <a:pt x="1031204" y="303213"/>
                </a:lnTo>
                <a:lnTo>
                  <a:pt x="1036281" y="320040"/>
                </a:lnTo>
                <a:lnTo>
                  <a:pt x="1041040" y="337503"/>
                </a:lnTo>
                <a:lnTo>
                  <a:pt x="1045800" y="355283"/>
                </a:lnTo>
                <a:lnTo>
                  <a:pt x="1050559" y="373063"/>
                </a:lnTo>
                <a:lnTo>
                  <a:pt x="1054684" y="391478"/>
                </a:lnTo>
                <a:lnTo>
                  <a:pt x="1058809" y="410528"/>
                </a:lnTo>
                <a:lnTo>
                  <a:pt x="1062616" y="429260"/>
                </a:lnTo>
                <a:lnTo>
                  <a:pt x="1002965" y="429260"/>
                </a:lnTo>
                <a:lnTo>
                  <a:pt x="999475" y="412750"/>
                </a:lnTo>
                <a:lnTo>
                  <a:pt x="995667" y="396240"/>
                </a:lnTo>
                <a:lnTo>
                  <a:pt x="991542" y="380365"/>
                </a:lnTo>
                <a:lnTo>
                  <a:pt x="987418" y="364490"/>
                </a:lnTo>
                <a:lnTo>
                  <a:pt x="982658" y="346075"/>
                </a:lnTo>
                <a:lnTo>
                  <a:pt x="976947" y="328295"/>
                </a:lnTo>
                <a:lnTo>
                  <a:pt x="971553" y="311150"/>
                </a:lnTo>
                <a:lnTo>
                  <a:pt x="966159" y="294005"/>
                </a:lnTo>
                <a:lnTo>
                  <a:pt x="946169" y="295910"/>
                </a:lnTo>
                <a:lnTo>
                  <a:pt x="926180" y="297815"/>
                </a:lnTo>
                <a:lnTo>
                  <a:pt x="905556" y="299403"/>
                </a:lnTo>
                <a:lnTo>
                  <a:pt x="884932" y="300673"/>
                </a:lnTo>
                <a:lnTo>
                  <a:pt x="864308" y="301625"/>
                </a:lnTo>
                <a:lnTo>
                  <a:pt x="843684" y="302578"/>
                </a:lnTo>
                <a:lnTo>
                  <a:pt x="822742" y="303213"/>
                </a:lnTo>
                <a:lnTo>
                  <a:pt x="801166" y="303848"/>
                </a:lnTo>
                <a:lnTo>
                  <a:pt x="801166" y="519748"/>
                </a:lnTo>
                <a:lnTo>
                  <a:pt x="822108" y="519113"/>
                </a:lnTo>
                <a:lnTo>
                  <a:pt x="843366" y="518478"/>
                </a:lnTo>
                <a:lnTo>
                  <a:pt x="864308" y="517525"/>
                </a:lnTo>
                <a:lnTo>
                  <a:pt x="884614" y="516573"/>
                </a:lnTo>
                <a:lnTo>
                  <a:pt x="884614" y="575310"/>
                </a:lnTo>
                <a:lnTo>
                  <a:pt x="864308" y="576263"/>
                </a:lnTo>
                <a:lnTo>
                  <a:pt x="843366" y="577215"/>
                </a:lnTo>
                <a:lnTo>
                  <a:pt x="822108" y="577850"/>
                </a:lnTo>
                <a:lnTo>
                  <a:pt x="801166" y="578168"/>
                </a:lnTo>
                <a:lnTo>
                  <a:pt x="801166" y="742950"/>
                </a:lnTo>
                <a:lnTo>
                  <a:pt x="884614" y="742950"/>
                </a:lnTo>
                <a:lnTo>
                  <a:pt x="884614" y="801688"/>
                </a:lnTo>
                <a:lnTo>
                  <a:pt x="801166" y="801688"/>
                </a:lnTo>
                <a:lnTo>
                  <a:pt x="801166" y="965835"/>
                </a:lnTo>
                <a:lnTo>
                  <a:pt x="822108" y="966470"/>
                </a:lnTo>
                <a:lnTo>
                  <a:pt x="843366" y="967105"/>
                </a:lnTo>
                <a:lnTo>
                  <a:pt x="864308" y="968058"/>
                </a:lnTo>
                <a:lnTo>
                  <a:pt x="884614" y="969010"/>
                </a:lnTo>
                <a:lnTo>
                  <a:pt x="884614" y="1028065"/>
                </a:lnTo>
                <a:lnTo>
                  <a:pt x="864308" y="1026795"/>
                </a:lnTo>
                <a:lnTo>
                  <a:pt x="843366" y="1025843"/>
                </a:lnTo>
                <a:lnTo>
                  <a:pt x="822108" y="1025208"/>
                </a:lnTo>
                <a:lnTo>
                  <a:pt x="801166" y="1024890"/>
                </a:lnTo>
                <a:lnTo>
                  <a:pt x="801166" y="1240473"/>
                </a:lnTo>
                <a:lnTo>
                  <a:pt x="824963" y="1240790"/>
                </a:lnTo>
                <a:lnTo>
                  <a:pt x="848126" y="1241743"/>
                </a:lnTo>
                <a:lnTo>
                  <a:pt x="832896" y="1300163"/>
                </a:lnTo>
                <a:lnTo>
                  <a:pt x="801166" y="1299528"/>
                </a:lnTo>
                <a:lnTo>
                  <a:pt x="801166" y="1423353"/>
                </a:lnTo>
                <a:lnTo>
                  <a:pt x="771658" y="1538606"/>
                </a:lnTo>
                <a:lnTo>
                  <a:pt x="771023" y="1541781"/>
                </a:lnTo>
                <a:lnTo>
                  <a:pt x="771023" y="1544638"/>
                </a:lnTo>
                <a:lnTo>
                  <a:pt x="753890" y="1544321"/>
                </a:lnTo>
                <a:lnTo>
                  <a:pt x="736756" y="1543686"/>
                </a:lnTo>
                <a:lnTo>
                  <a:pt x="719622" y="1542733"/>
                </a:lnTo>
                <a:lnTo>
                  <a:pt x="702805" y="1541463"/>
                </a:lnTo>
                <a:lnTo>
                  <a:pt x="685989" y="1539558"/>
                </a:lnTo>
                <a:lnTo>
                  <a:pt x="669489" y="1537653"/>
                </a:lnTo>
                <a:lnTo>
                  <a:pt x="652673" y="1535431"/>
                </a:lnTo>
                <a:lnTo>
                  <a:pt x="636491" y="1532573"/>
                </a:lnTo>
                <a:lnTo>
                  <a:pt x="619992" y="1529716"/>
                </a:lnTo>
                <a:lnTo>
                  <a:pt x="603810" y="1526223"/>
                </a:lnTo>
                <a:lnTo>
                  <a:pt x="587628" y="1522096"/>
                </a:lnTo>
                <a:lnTo>
                  <a:pt x="571763" y="1518286"/>
                </a:lnTo>
                <a:lnTo>
                  <a:pt x="555898" y="1513841"/>
                </a:lnTo>
                <a:lnTo>
                  <a:pt x="540351" y="1509078"/>
                </a:lnTo>
                <a:lnTo>
                  <a:pt x="524486" y="1503998"/>
                </a:lnTo>
                <a:lnTo>
                  <a:pt x="509256" y="1498601"/>
                </a:lnTo>
                <a:lnTo>
                  <a:pt x="494343" y="1492886"/>
                </a:lnTo>
                <a:lnTo>
                  <a:pt x="479113" y="1486853"/>
                </a:lnTo>
                <a:lnTo>
                  <a:pt x="464200" y="1480503"/>
                </a:lnTo>
                <a:lnTo>
                  <a:pt x="449288" y="1474153"/>
                </a:lnTo>
                <a:lnTo>
                  <a:pt x="434692" y="1467168"/>
                </a:lnTo>
                <a:lnTo>
                  <a:pt x="420414" y="1459866"/>
                </a:lnTo>
                <a:lnTo>
                  <a:pt x="406136" y="1452246"/>
                </a:lnTo>
                <a:lnTo>
                  <a:pt x="392175" y="1444626"/>
                </a:lnTo>
                <a:lnTo>
                  <a:pt x="378214" y="1436688"/>
                </a:lnTo>
                <a:lnTo>
                  <a:pt x="364570" y="1428116"/>
                </a:lnTo>
                <a:lnTo>
                  <a:pt x="350927" y="1419861"/>
                </a:lnTo>
                <a:lnTo>
                  <a:pt x="337600" y="1410653"/>
                </a:lnTo>
                <a:lnTo>
                  <a:pt x="324591" y="1401763"/>
                </a:lnTo>
                <a:lnTo>
                  <a:pt x="311582" y="1392238"/>
                </a:lnTo>
                <a:lnTo>
                  <a:pt x="298891" y="1382396"/>
                </a:lnTo>
                <a:lnTo>
                  <a:pt x="286199" y="1372553"/>
                </a:lnTo>
                <a:lnTo>
                  <a:pt x="273507" y="1361758"/>
                </a:lnTo>
                <a:lnTo>
                  <a:pt x="260815" y="1351280"/>
                </a:lnTo>
                <a:lnTo>
                  <a:pt x="248441" y="1339850"/>
                </a:lnTo>
                <a:lnTo>
                  <a:pt x="236701" y="1328420"/>
                </a:lnTo>
                <a:lnTo>
                  <a:pt x="220202" y="1311910"/>
                </a:lnTo>
                <a:lnTo>
                  <a:pt x="204337" y="1295400"/>
                </a:lnTo>
                <a:lnTo>
                  <a:pt x="188790" y="1278255"/>
                </a:lnTo>
                <a:lnTo>
                  <a:pt x="173877" y="1260475"/>
                </a:lnTo>
                <a:lnTo>
                  <a:pt x="159599" y="1242378"/>
                </a:lnTo>
                <a:lnTo>
                  <a:pt x="145638" y="1223963"/>
                </a:lnTo>
                <a:lnTo>
                  <a:pt x="132629" y="1204913"/>
                </a:lnTo>
                <a:lnTo>
                  <a:pt x="119937" y="1185863"/>
                </a:lnTo>
                <a:lnTo>
                  <a:pt x="112005" y="1173163"/>
                </a:lnTo>
                <a:lnTo>
                  <a:pt x="104390" y="1160463"/>
                </a:lnTo>
                <a:lnTo>
                  <a:pt x="97409" y="1147445"/>
                </a:lnTo>
                <a:lnTo>
                  <a:pt x="90111" y="1134428"/>
                </a:lnTo>
                <a:lnTo>
                  <a:pt x="79641" y="1114108"/>
                </a:lnTo>
                <a:lnTo>
                  <a:pt x="69805" y="1093153"/>
                </a:lnTo>
                <a:lnTo>
                  <a:pt x="60286" y="1072198"/>
                </a:lnTo>
                <a:lnTo>
                  <a:pt x="51719" y="1050608"/>
                </a:lnTo>
                <a:lnTo>
                  <a:pt x="43469" y="1029018"/>
                </a:lnTo>
                <a:lnTo>
                  <a:pt x="36172" y="1006793"/>
                </a:lnTo>
                <a:lnTo>
                  <a:pt x="29826" y="984568"/>
                </a:lnTo>
                <a:lnTo>
                  <a:pt x="23480" y="961708"/>
                </a:lnTo>
                <a:lnTo>
                  <a:pt x="18086" y="939165"/>
                </a:lnTo>
                <a:lnTo>
                  <a:pt x="13326" y="915988"/>
                </a:lnTo>
                <a:lnTo>
                  <a:pt x="9202" y="892493"/>
                </a:lnTo>
                <a:lnTo>
                  <a:pt x="6029" y="868998"/>
                </a:lnTo>
                <a:lnTo>
                  <a:pt x="3490" y="845185"/>
                </a:lnTo>
                <a:lnTo>
                  <a:pt x="1587" y="820738"/>
                </a:lnTo>
                <a:lnTo>
                  <a:pt x="317" y="796608"/>
                </a:lnTo>
                <a:lnTo>
                  <a:pt x="0" y="772160"/>
                </a:lnTo>
                <a:lnTo>
                  <a:pt x="317" y="747713"/>
                </a:lnTo>
                <a:lnTo>
                  <a:pt x="1587" y="723583"/>
                </a:lnTo>
                <a:lnTo>
                  <a:pt x="3490" y="699453"/>
                </a:lnTo>
                <a:lnTo>
                  <a:pt x="6029" y="675640"/>
                </a:lnTo>
                <a:lnTo>
                  <a:pt x="9202" y="651828"/>
                </a:lnTo>
                <a:lnTo>
                  <a:pt x="13326" y="628650"/>
                </a:lnTo>
                <a:lnTo>
                  <a:pt x="18086" y="605473"/>
                </a:lnTo>
                <a:lnTo>
                  <a:pt x="23480" y="582295"/>
                </a:lnTo>
                <a:lnTo>
                  <a:pt x="29826" y="559753"/>
                </a:lnTo>
                <a:lnTo>
                  <a:pt x="36172" y="537528"/>
                </a:lnTo>
                <a:lnTo>
                  <a:pt x="43469" y="515620"/>
                </a:lnTo>
                <a:lnTo>
                  <a:pt x="51719" y="493713"/>
                </a:lnTo>
                <a:lnTo>
                  <a:pt x="60286" y="472440"/>
                </a:lnTo>
                <a:lnTo>
                  <a:pt x="69805" y="451168"/>
                </a:lnTo>
                <a:lnTo>
                  <a:pt x="79641" y="430530"/>
                </a:lnTo>
                <a:lnTo>
                  <a:pt x="90111" y="410210"/>
                </a:lnTo>
                <a:lnTo>
                  <a:pt x="97409" y="396875"/>
                </a:lnTo>
                <a:lnTo>
                  <a:pt x="104390" y="383858"/>
                </a:lnTo>
                <a:lnTo>
                  <a:pt x="112005" y="371158"/>
                </a:lnTo>
                <a:lnTo>
                  <a:pt x="119937" y="358775"/>
                </a:lnTo>
                <a:lnTo>
                  <a:pt x="132629" y="339090"/>
                </a:lnTo>
                <a:lnTo>
                  <a:pt x="145638" y="320040"/>
                </a:lnTo>
                <a:lnTo>
                  <a:pt x="159599" y="301625"/>
                </a:lnTo>
                <a:lnTo>
                  <a:pt x="173877" y="283528"/>
                </a:lnTo>
                <a:lnTo>
                  <a:pt x="188790" y="266065"/>
                </a:lnTo>
                <a:lnTo>
                  <a:pt x="204337" y="248920"/>
                </a:lnTo>
                <a:lnTo>
                  <a:pt x="220202" y="232093"/>
                </a:lnTo>
                <a:lnTo>
                  <a:pt x="236701" y="215900"/>
                </a:lnTo>
                <a:lnTo>
                  <a:pt x="248441" y="204470"/>
                </a:lnTo>
                <a:lnTo>
                  <a:pt x="260815" y="193358"/>
                </a:lnTo>
                <a:lnTo>
                  <a:pt x="273507" y="182245"/>
                </a:lnTo>
                <a:lnTo>
                  <a:pt x="286199" y="171768"/>
                </a:lnTo>
                <a:lnTo>
                  <a:pt x="298891" y="161925"/>
                </a:lnTo>
                <a:lnTo>
                  <a:pt x="311582" y="152400"/>
                </a:lnTo>
                <a:lnTo>
                  <a:pt x="324591" y="142558"/>
                </a:lnTo>
                <a:lnTo>
                  <a:pt x="337600" y="133668"/>
                </a:lnTo>
                <a:lnTo>
                  <a:pt x="350927" y="124460"/>
                </a:lnTo>
                <a:lnTo>
                  <a:pt x="364570" y="116205"/>
                </a:lnTo>
                <a:lnTo>
                  <a:pt x="378531" y="107633"/>
                </a:lnTo>
                <a:lnTo>
                  <a:pt x="392492" y="99695"/>
                </a:lnTo>
                <a:lnTo>
                  <a:pt x="406136" y="91758"/>
                </a:lnTo>
                <a:lnTo>
                  <a:pt x="420731" y="84455"/>
                </a:lnTo>
                <a:lnTo>
                  <a:pt x="435009" y="76835"/>
                </a:lnTo>
                <a:lnTo>
                  <a:pt x="449922" y="70168"/>
                </a:lnTo>
                <a:lnTo>
                  <a:pt x="464518" y="63818"/>
                </a:lnTo>
                <a:lnTo>
                  <a:pt x="479748" y="57150"/>
                </a:lnTo>
                <a:lnTo>
                  <a:pt x="494661" y="51118"/>
                </a:lnTo>
                <a:lnTo>
                  <a:pt x="509573" y="45720"/>
                </a:lnTo>
                <a:lnTo>
                  <a:pt x="525121" y="40005"/>
                </a:lnTo>
                <a:lnTo>
                  <a:pt x="540668" y="35243"/>
                </a:lnTo>
                <a:lnTo>
                  <a:pt x="556533" y="30480"/>
                </a:lnTo>
                <a:lnTo>
                  <a:pt x="572398" y="25718"/>
                </a:lnTo>
                <a:lnTo>
                  <a:pt x="588262" y="21908"/>
                </a:lnTo>
                <a:lnTo>
                  <a:pt x="604444" y="18098"/>
                </a:lnTo>
                <a:lnTo>
                  <a:pt x="620626" y="14605"/>
                </a:lnTo>
                <a:lnTo>
                  <a:pt x="637125" y="11748"/>
                </a:lnTo>
                <a:lnTo>
                  <a:pt x="653625" y="9208"/>
                </a:lnTo>
                <a:lnTo>
                  <a:pt x="670124" y="6350"/>
                </a:lnTo>
                <a:lnTo>
                  <a:pt x="686941" y="4445"/>
                </a:lnTo>
                <a:lnTo>
                  <a:pt x="703757" y="2858"/>
                </a:lnTo>
                <a:lnTo>
                  <a:pt x="720574" y="1588"/>
                </a:lnTo>
                <a:lnTo>
                  <a:pt x="737708" y="635"/>
                </a:lnTo>
                <a:lnTo>
                  <a:pt x="754841" y="0"/>
                </a:lnTo>
                <a:close/>
              </a:path>
            </a:pathLst>
          </a:custGeom>
          <a:solidFill>
            <a:srgbClr val="F1C428"/>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2" name="图片 31" descr="LOGO01"/>
          <p:cNvPicPr>
            <a:picLocks noChangeAspect="1"/>
          </p:cNvPicPr>
          <p:nvPr/>
        </p:nvPicPr>
        <p:blipFill>
          <a:blip r:embed="rId5"/>
          <a:stretch>
            <a:fillRect/>
          </a:stretch>
        </p:blipFill>
        <p:spPr>
          <a:xfrm>
            <a:off x="6727190" y="163830"/>
            <a:ext cx="2188845" cy="41211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par>
                          <p:cTn id="15" fill="hold">
                            <p:stCondLst>
                              <p:cond delay="1500"/>
                            </p:stCondLst>
                            <p:childTnLst>
                              <p:par>
                                <p:cTn id="16" presetID="1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plus(in)">
                                      <p:cBhvr>
                                        <p:cTn id="18" dur="1000"/>
                                        <p:tgtEl>
                                          <p:spTgt spid="4"/>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20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30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bldLvl="0" animBg="1"/>
      <p:bldP spid="8" grpId="0"/>
      <p:bldP spid="2"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Freeform 3"/>
          <p:cNvSpPr/>
          <p:nvPr/>
        </p:nvSpPr>
        <p:spPr>
          <a:xfrm>
            <a:off x="2034921" y="1279262"/>
            <a:ext cx="210311" cy="219455"/>
          </a:xfrm>
          <a:custGeom>
            <a:avLst/>
            <a:gdLst>
              <a:gd name="connsiteX0" fmla="*/ 0 w 210311"/>
              <a:gd name="connsiteY0" fmla="*/ 109727 h 219455"/>
              <a:gd name="connsiteX1" fmla="*/ 105155 w 210311"/>
              <a:gd name="connsiteY1" fmla="*/ 0 h 219455"/>
              <a:gd name="connsiteX2" fmla="*/ 210311 w 210311"/>
              <a:gd name="connsiteY2" fmla="*/ 109727 h 219455"/>
              <a:gd name="connsiteX3" fmla="*/ 105155 w 210311"/>
              <a:gd name="connsiteY3" fmla="*/ 219456 h 219455"/>
              <a:gd name="connsiteX4" fmla="*/ 0 w 210311"/>
              <a:gd name="connsiteY4" fmla="*/ 109727 h 21945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0311" h="219455">
                <a:moveTo>
                  <a:pt x="0" y="109727"/>
                </a:moveTo>
                <a:cubicBezTo>
                  <a:pt x="0" y="49149"/>
                  <a:pt x="47078" y="0"/>
                  <a:pt x="105155" y="0"/>
                </a:cubicBezTo>
                <a:cubicBezTo>
                  <a:pt x="163233" y="0"/>
                  <a:pt x="210311" y="49149"/>
                  <a:pt x="210311" y="109727"/>
                </a:cubicBezTo>
                <a:cubicBezTo>
                  <a:pt x="210311" y="170307"/>
                  <a:pt x="163233" y="219456"/>
                  <a:pt x="105155" y="219456"/>
                </a:cubicBezTo>
                <a:cubicBezTo>
                  <a:pt x="47078" y="219456"/>
                  <a:pt x="0" y="170307"/>
                  <a:pt x="0" y="109727"/>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Freeform 3"/>
          <p:cNvSpPr/>
          <p:nvPr/>
        </p:nvSpPr>
        <p:spPr>
          <a:xfrm>
            <a:off x="2034921" y="2634996"/>
            <a:ext cx="210311" cy="219455"/>
          </a:xfrm>
          <a:custGeom>
            <a:avLst/>
            <a:gdLst>
              <a:gd name="connsiteX0" fmla="*/ 0 w 210311"/>
              <a:gd name="connsiteY0" fmla="*/ 109727 h 219455"/>
              <a:gd name="connsiteX1" fmla="*/ 105155 w 210311"/>
              <a:gd name="connsiteY1" fmla="*/ 0 h 219455"/>
              <a:gd name="connsiteX2" fmla="*/ 210311 w 210311"/>
              <a:gd name="connsiteY2" fmla="*/ 109727 h 219455"/>
              <a:gd name="connsiteX3" fmla="*/ 105155 w 210311"/>
              <a:gd name="connsiteY3" fmla="*/ 219455 h 219455"/>
              <a:gd name="connsiteX4" fmla="*/ 0 w 210311"/>
              <a:gd name="connsiteY4" fmla="*/ 109727 h 21945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0311" h="219455">
                <a:moveTo>
                  <a:pt x="0" y="109727"/>
                </a:moveTo>
                <a:cubicBezTo>
                  <a:pt x="0" y="49148"/>
                  <a:pt x="47078" y="0"/>
                  <a:pt x="105155" y="0"/>
                </a:cubicBezTo>
                <a:cubicBezTo>
                  <a:pt x="163233" y="0"/>
                  <a:pt x="210311" y="49148"/>
                  <a:pt x="210311" y="109727"/>
                </a:cubicBezTo>
                <a:cubicBezTo>
                  <a:pt x="210311" y="170307"/>
                  <a:pt x="163233" y="219455"/>
                  <a:pt x="105155" y="219455"/>
                </a:cubicBezTo>
                <a:cubicBezTo>
                  <a:pt x="47078" y="219455"/>
                  <a:pt x="0" y="170307"/>
                  <a:pt x="0" y="109727"/>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Freeform 3"/>
          <p:cNvSpPr/>
          <p:nvPr/>
        </p:nvSpPr>
        <p:spPr>
          <a:xfrm>
            <a:off x="2034921" y="2976372"/>
            <a:ext cx="210311" cy="219455"/>
          </a:xfrm>
          <a:custGeom>
            <a:avLst/>
            <a:gdLst>
              <a:gd name="connsiteX0" fmla="*/ 0 w 210311"/>
              <a:gd name="connsiteY0" fmla="*/ 109727 h 219455"/>
              <a:gd name="connsiteX1" fmla="*/ 105155 w 210311"/>
              <a:gd name="connsiteY1" fmla="*/ 0 h 219455"/>
              <a:gd name="connsiteX2" fmla="*/ 210311 w 210311"/>
              <a:gd name="connsiteY2" fmla="*/ 109727 h 219455"/>
              <a:gd name="connsiteX3" fmla="*/ 105155 w 210311"/>
              <a:gd name="connsiteY3" fmla="*/ 219455 h 219455"/>
              <a:gd name="connsiteX4" fmla="*/ 0 w 210311"/>
              <a:gd name="connsiteY4" fmla="*/ 109727 h 21945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0311" h="219455">
                <a:moveTo>
                  <a:pt x="0" y="109727"/>
                </a:moveTo>
                <a:cubicBezTo>
                  <a:pt x="0" y="49148"/>
                  <a:pt x="47078" y="0"/>
                  <a:pt x="105155" y="0"/>
                </a:cubicBezTo>
                <a:cubicBezTo>
                  <a:pt x="163233" y="0"/>
                  <a:pt x="210311" y="49148"/>
                  <a:pt x="210311" y="109727"/>
                </a:cubicBezTo>
                <a:cubicBezTo>
                  <a:pt x="210311" y="170306"/>
                  <a:pt x="163233" y="219455"/>
                  <a:pt x="105155" y="219455"/>
                </a:cubicBezTo>
                <a:cubicBezTo>
                  <a:pt x="47078" y="219455"/>
                  <a:pt x="0" y="170306"/>
                  <a:pt x="0" y="109727"/>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3"/>
          <p:cNvSpPr/>
          <p:nvPr/>
        </p:nvSpPr>
        <p:spPr>
          <a:xfrm>
            <a:off x="2034921" y="3316224"/>
            <a:ext cx="210311" cy="219455"/>
          </a:xfrm>
          <a:custGeom>
            <a:avLst/>
            <a:gdLst>
              <a:gd name="connsiteX0" fmla="*/ 0 w 210311"/>
              <a:gd name="connsiteY0" fmla="*/ 109727 h 219455"/>
              <a:gd name="connsiteX1" fmla="*/ 105155 w 210311"/>
              <a:gd name="connsiteY1" fmla="*/ 0 h 219455"/>
              <a:gd name="connsiteX2" fmla="*/ 210311 w 210311"/>
              <a:gd name="connsiteY2" fmla="*/ 109727 h 219455"/>
              <a:gd name="connsiteX3" fmla="*/ 105155 w 210311"/>
              <a:gd name="connsiteY3" fmla="*/ 219455 h 219455"/>
              <a:gd name="connsiteX4" fmla="*/ 0 w 210311"/>
              <a:gd name="connsiteY4" fmla="*/ 109727 h 21945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0311" h="219455">
                <a:moveTo>
                  <a:pt x="0" y="109727"/>
                </a:moveTo>
                <a:cubicBezTo>
                  <a:pt x="0" y="49148"/>
                  <a:pt x="47078" y="0"/>
                  <a:pt x="105155" y="0"/>
                </a:cubicBezTo>
                <a:cubicBezTo>
                  <a:pt x="163233" y="0"/>
                  <a:pt x="210311" y="49148"/>
                  <a:pt x="210311" y="109727"/>
                </a:cubicBezTo>
                <a:cubicBezTo>
                  <a:pt x="210311" y="170307"/>
                  <a:pt x="163233" y="219455"/>
                  <a:pt x="105155" y="219455"/>
                </a:cubicBezTo>
                <a:cubicBezTo>
                  <a:pt x="47078" y="219455"/>
                  <a:pt x="0" y="170307"/>
                  <a:pt x="0" y="109727"/>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2034921" y="3657600"/>
            <a:ext cx="210311" cy="219455"/>
          </a:xfrm>
          <a:custGeom>
            <a:avLst/>
            <a:gdLst>
              <a:gd name="connsiteX0" fmla="*/ 0 w 210311"/>
              <a:gd name="connsiteY0" fmla="*/ 109727 h 219455"/>
              <a:gd name="connsiteX1" fmla="*/ 105155 w 210311"/>
              <a:gd name="connsiteY1" fmla="*/ 0 h 219455"/>
              <a:gd name="connsiteX2" fmla="*/ 210311 w 210311"/>
              <a:gd name="connsiteY2" fmla="*/ 109727 h 219455"/>
              <a:gd name="connsiteX3" fmla="*/ 105155 w 210311"/>
              <a:gd name="connsiteY3" fmla="*/ 219455 h 219455"/>
              <a:gd name="connsiteX4" fmla="*/ 0 w 210311"/>
              <a:gd name="connsiteY4" fmla="*/ 109727 h 21945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0311" h="219455">
                <a:moveTo>
                  <a:pt x="0" y="109727"/>
                </a:moveTo>
                <a:cubicBezTo>
                  <a:pt x="0" y="49148"/>
                  <a:pt x="47078" y="0"/>
                  <a:pt x="105155" y="0"/>
                </a:cubicBezTo>
                <a:cubicBezTo>
                  <a:pt x="163233" y="0"/>
                  <a:pt x="210311" y="49148"/>
                  <a:pt x="210311" y="109727"/>
                </a:cubicBezTo>
                <a:cubicBezTo>
                  <a:pt x="210311" y="170307"/>
                  <a:pt x="163233" y="219455"/>
                  <a:pt x="105155" y="219455"/>
                </a:cubicBezTo>
                <a:cubicBezTo>
                  <a:pt x="47078" y="219455"/>
                  <a:pt x="0" y="170307"/>
                  <a:pt x="0" y="109727"/>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3"/>
          <p:cNvSpPr/>
          <p:nvPr/>
        </p:nvSpPr>
        <p:spPr>
          <a:xfrm>
            <a:off x="2034921" y="2295144"/>
            <a:ext cx="210311" cy="219455"/>
          </a:xfrm>
          <a:custGeom>
            <a:avLst/>
            <a:gdLst>
              <a:gd name="connsiteX0" fmla="*/ 0 w 210311"/>
              <a:gd name="connsiteY0" fmla="*/ 109727 h 219455"/>
              <a:gd name="connsiteX1" fmla="*/ 105155 w 210311"/>
              <a:gd name="connsiteY1" fmla="*/ 0 h 219455"/>
              <a:gd name="connsiteX2" fmla="*/ 210311 w 210311"/>
              <a:gd name="connsiteY2" fmla="*/ 109727 h 219455"/>
              <a:gd name="connsiteX3" fmla="*/ 105155 w 210311"/>
              <a:gd name="connsiteY3" fmla="*/ 219455 h 219455"/>
              <a:gd name="connsiteX4" fmla="*/ 0 w 210311"/>
              <a:gd name="connsiteY4" fmla="*/ 109727 h 219455"/>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0311" h="219455">
                <a:moveTo>
                  <a:pt x="0" y="109727"/>
                </a:moveTo>
                <a:cubicBezTo>
                  <a:pt x="0" y="49148"/>
                  <a:pt x="47078" y="0"/>
                  <a:pt x="105155" y="0"/>
                </a:cubicBezTo>
                <a:cubicBezTo>
                  <a:pt x="163233" y="0"/>
                  <a:pt x="210311" y="49148"/>
                  <a:pt x="210311" y="109727"/>
                </a:cubicBezTo>
                <a:cubicBezTo>
                  <a:pt x="210311" y="170306"/>
                  <a:pt x="163233" y="219455"/>
                  <a:pt x="105155" y="219455"/>
                </a:cubicBezTo>
                <a:cubicBezTo>
                  <a:pt x="47078" y="219455"/>
                  <a:pt x="0" y="170306"/>
                  <a:pt x="0" y="109727"/>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3"/>
          <p:cNvSpPr/>
          <p:nvPr/>
        </p:nvSpPr>
        <p:spPr>
          <a:xfrm>
            <a:off x="2044064" y="1954656"/>
            <a:ext cx="210312" cy="220980"/>
          </a:xfrm>
          <a:custGeom>
            <a:avLst/>
            <a:gdLst>
              <a:gd name="connsiteX0" fmla="*/ 0 w 210312"/>
              <a:gd name="connsiteY0" fmla="*/ 110490 h 220980"/>
              <a:gd name="connsiteX1" fmla="*/ 105156 w 210312"/>
              <a:gd name="connsiteY1" fmla="*/ 0 h 220980"/>
              <a:gd name="connsiteX2" fmla="*/ 210312 w 210312"/>
              <a:gd name="connsiteY2" fmla="*/ 110490 h 220980"/>
              <a:gd name="connsiteX3" fmla="*/ 105156 w 210312"/>
              <a:gd name="connsiteY3" fmla="*/ 220980 h 220980"/>
              <a:gd name="connsiteX4" fmla="*/ 0 w 210312"/>
              <a:gd name="connsiteY4" fmla="*/ 110490 h 22098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0312" h="220980">
                <a:moveTo>
                  <a:pt x="0" y="110490"/>
                </a:moveTo>
                <a:cubicBezTo>
                  <a:pt x="0" y="49530"/>
                  <a:pt x="47078" y="0"/>
                  <a:pt x="105156" y="0"/>
                </a:cubicBezTo>
                <a:cubicBezTo>
                  <a:pt x="163233" y="0"/>
                  <a:pt x="210312" y="49530"/>
                  <a:pt x="210312" y="110490"/>
                </a:cubicBezTo>
                <a:cubicBezTo>
                  <a:pt x="210312" y="171450"/>
                  <a:pt x="163233" y="220980"/>
                  <a:pt x="105156" y="220980"/>
                </a:cubicBezTo>
                <a:cubicBezTo>
                  <a:pt x="47078" y="220980"/>
                  <a:pt x="0" y="171450"/>
                  <a:pt x="0" y="110490"/>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
          <p:cNvSpPr txBox="1"/>
          <p:nvPr/>
        </p:nvSpPr>
        <p:spPr>
          <a:xfrm>
            <a:off x="2557145" y="3281680"/>
            <a:ext cx="3556000" cy="228600"/>
          </a:xfrm>
          <a:prstGeom prst="rect">
            <a:avLst/>
          </a:prstGeom>
          <a:noFill/>
        </p:spPr>
        <p:txBody>
          <a:bodyPr wrap="none" lIns="0" tIns="0" rIns="0" rtlCol="0">
            <a:spAutoFit/>
          </a:bodyPr>
          <a:lstStyle/>
          <a:p>
            <a:pPr>
              <a:lnSpc>
                <a:spcPts val="1800"/>
              </a:lnSpc>
            </a:pPr>
            <a:r>
              <a:rPr lang="en-US" altLang="zh-CN" sz="1405" b="1" dirty="0">
                <a:solidFill>
                  <a:srgbClr val="FFFFFF"/>
                </a:solidFill>
                <a:latin typeface="微软雅黑" panose="020B0503020204020204" charset="-122"/>
                <a:cs typeface="微软雅黑" panose="020B0503020204020204" charset="-122"/>
              </a:rPr>
              <a:t>后期</a:t>
            </a:r>
            <a:r>
              <a:rPr lang="en-US" altLang="zh-CN" sz="1405" b="1" dirty="0">
                <a:solidFill>
                  <a:srgbClr val="F95738"/>
                </a:solidFill>
                <a:latin typeface="微软雅黑" panose="020B0503020204020204" charset="-122"/>
                <a:cs typeface="微软雅黑" panose="020B0503020204020204" charset="-122"/>
              </a:rPr>
              <a:t>维权</a:t>
            </a:r>
            <a:r>
              <a:rPr lang="en-US" altLang="zh-CN" sz="1405" b="1" dirty="0">
                <a:solidFill>
                  <a:srgbClr val="FFFFFF"/>
                </a:solidFill>
                <a:latin typeface="微软雅黑" panose="020B0503020204020204" charset="-122"/>
                <a:cs typeface="微软雅黑" panose="020B0503020204020204" charset="-122"/>
              </a:rPr>
              <a:t>对仿冒产品严厉打击，</a:t>
            </a:r>
            <a:r>
              <a:rPr lang="en-US" altLang="zh-CN" sz="1405" b="1" dirty="0">
                <a:solidFill>
                  <a:srgbClr val="F95738"/>
                </a:solidFill>
                <a:latin typeface="微软雅黑" panose="020B0503020204020204" charset="-122"/>
                <a:cs typeface="微软雅黑" panose="020B0503020204020204" charset="-122"/>
              </a:rPr>
              <a:t>收回市场份额</a:t>
            </a:r>
          </a:p>
        </p:txBody>
      </p:sp>
      <p:sp>
        <p:nvSpPr>
          <p:cNvPr id="15" name="TextBox 1"/>
          <p:cNvSpPr txBox="1"/>
          <p:nvPr/>
        </p:nvSpPr>
        <p:spPr>
          <a:xfrm>
            <a:off x="2544445" y="2278380"/>
            <a:ext cx="3924300" cy="914400"/>
          </a:xfrm>
          <a:prstGeom prst="rect">
            <a:avLst/>
          </a:prstGeom>
          <a:noFill/>
        </p:spPr>
        <p:txBody>
          <a:bodyPr wrap="none" lIns="0" tIns="0" rIns="0" rtlCol="0">
            <a:spAutoFit/>
          </a:bodyPr>
          <a:lstStyle/>
          <a:p>
            <a:pPr>
              <a:lnSpc>
                <a:spcPts val="1800"/>
              </a:lnSpc>
            </a:pPr>
            <a:r>
              <a:rPr lang="en-US" altLang="zh-CN" sz="1405" b="1" dirty="0">
                <a:solidFill>
                  <a:srgbClr val="F95738"/>
                </a:solidFill>
                <a:latin typeface="微软雅黑" panose="020B0503020204020204" charset="-122"/>
                <a:cs typeface="微软雅黑" panose="020B0503020204020204" charset="-122"/>
              </a:rPr>
              <a:t>二胎奖励政策</a:t>
            </a:r>
            <a:r>
              <a:rPr lang="en-US" altLang="zh-CN" sz="1405" b="1" dirty="0">
                <a:solidFill>
                  <a:srgbClr val="FFFFFF"/>
                </a:solidFill>
                <a:latin typeface="微软雅黑" panose="020B0503020204020204" charset="-122"/>
                <a:cs typeface="微软雅黑" panose="020B0503020204020204" charset="-122"/>
              </a:rPr>
              <a:t>出炉，幼童人数今年起或有大幅增长</a:t>
            </a:r>
          </a:p>
          <a:p>
            <a:pPr>
              <a:lnSpc>
                <a:spcPts val="2600"/>
              </a:lnSpc>
            </a:pPr>
            <a:r>
              <a:rPr lang="en-US" altLang="zh-CN" sz="1405" b="1" dirty="0">
                <a:solidFill>
                  <a:srgbClr val="FFFFFF"/>
                </a:solidFill>
                <a:latin typeface="微软雅黑" panose="020B0503020204020204" charset="-122"/>
                <a:cs typeface="微软雅黑" panose="020B0503020204020204" charset="-122"/>
              </a:rPr>
              <a:t>更注重品牌及</a:t>
            </a:r>
            <a:r>
              <a:rPr lang="en-US" altLang="zh-CN" sz="1405" b="1" dirty="0">
                <a:solidFill>
                  <a:srgbClr val="F95738"/>
                </a:solidFill>
                <a:latin typeface="微软雅黑" panose="020B0503020204020204" charset="-122"/>
                <a:cs typeface="微软雅黑" panose="020B0503020204020204" charset="-122"/>
              </a:rPr>
              <a:t>使用体验</a:t>
            </a:r>
            <a:r>
              <a:rPr lang="en-US" altLang="zh-CN" sz="1405" b="1" dirty="0">
                <a:solidFill>
                  <a:srgbClr val="FFFFFF"/>
                </a:solidFill>
                <a:latin typeface="微软雅黑" panose="020B0503020204020204" charset="-122"/>
                <a:cs typeface="微软雅黑" panose="020B0503020204020204" charset="-122"/>
              </a:rPr>
              <a:t>，实用性及美观性完美符合</a:t>
            </a:r>
          </a:p>
          <a:p>
            <a:pPr>
              <a:lnSpc>
                <a:spcPts val="2600"/>
              </a:lnSpc>
            </a:pPr>
            <a:r>
              <a:rPr lang="en-US" altLang="zh-CN" sz="1405" b="1" dirty="0">
                <a:solidFill>
                  <a:srgbClr val="FFFFFF"/>
                </a:solidFill>
                <a:latin typeface="微软雅黑" panose="020B0503020204020204" charset="-122"/>
                <a:cs typeface="微软雅黑" panose="020B0503020204020204" charset="-122"/>
              </a:rPr>
              <a:t>前期靠木马箱推动，后期由</a:t>
            </a:r>
            <a:r>
              <a:rPr lang="en-US" altLang="zh-CN" sz="1405" b="1" dirty="0">
                <a:solidFill>
                  <a:srgbClr val="F95738"/>
                </a:solidFill>
                <a:latin typeface="微软雅黑" panose="020B0503020204020204" charset="-122"/>
                <a:cs typeface="微软雅黑" panose="020B0503020204020204" charset="-122"/>
              </a:rPr>
              <a:t>成人箱辅助</a:t>
            </a:r>
          </a:p>
        </p:txBody>
      </p:sp>
      <p:sp>
        <p:nvSpPr>
          <p:cNvPr id="16" name="TextBox 1"/>
          <p:cNvSpPr txBox="1"/>
          <p:nvPr/>
        </p:nvSpPr>
        <p:spPr>
          <a:xfrm>
            <a:off x="2582545" y="3624580"/>
            <a:ext cx="2667000" cy="228600"/>
          </a:xfrm>
          <a:prstGeom prst="rect">
            <a:avLst/>
          </a:prstGeom>
          <a:noFill/>
        </p:spPr>
        <p:txBody>
          <a:bodyPr wrap="none" lIns="0" tIns="0" rIns="0" rtlCol="0">
            <a:spAutoFit/>
          </a:bodyPr>
          <a:lstStyle/>
          <a:p>
            <a:pPr>
              <a:lnSpc>
                <a:spcPts val="1800"/>
              </a:lnSpc>
            </a:pPr>
            <a:r>
              <a:rPr lang="en-US" altLang="zh-CN" sz="1405" b="1" dirty="0">
                <a:solidFill>
                  <a:srgbClr val="FFFFFF"/>
                </a:solidFill>
                <a:latin typeface="微软雅黑" panose="020B0503020204020204" charset="-122"/>
                <a:cs typeface="微软雅黑" panose="020B0503020204020204" charset="-122"/>
              </a:rPr>
              <a:t>保持</a:t>
            </a:r>
            <a:r>
              <a:rPr lang="en-US" altLang="zh-CN" sz="1405" b="1" dirty="0">
                <a:solidFill>
                  <a:srgbClr val="F95738"/>
                </a:solidFill>
                <a:latin typeface="微软雅黑" panose="020B0503020204020204" charset="-122"/>
                <a:cs typeface="微软雅黑" panose="020B0503020204020204" charset="-122"/>
              </a:rPr>
              <a:t>稳步提升</a:t>
            </a:r>
            <a:r>
              <a:rPr lang="en-US" altLang="zh-CN" sz="1405" b="1" dirty="0">
                <a:solidFill>
                  <a:srgbClr val="FFFFFF"/>
                </a:solidFill>
                <a:latin typeface="微软雅黑" panose="020B0503020204020204" charset="-122"/>
                <a:cs typeface="微软雅黑" panose="020B0503020204020204" charset="-122"/>
              </a:rPr>
              <a:t>，逐渐增大上升速度</a:t>
            </a:r>
          </a:p>
        </p:txBody>
      </p:sp>
      <p:sp>
        <p:nvSpPr>
          <p:cNvPr id="17" name="TextBox 1"/>
          <p:cNvSpPr txBox="1"/>
          <p:nvPr/>
        </p:nvSpPr>
        <p:spPr>
          <a:xfrm>
            <a:off x="2557145" y="1276546"/>
            <a:ext cx="4191000" cy="571500"/>
          </a:xfrm>
          <a:prstGeom prst="rect">
            <a:avLst/>
          </a:prstGeom>
          <a:noFill/>
        </p:spPr>
        <p:txBody>
          <a:bodyPr wrap="none" lIns="0" tIns="0" rIns="0" rtlCol="0">
            <a:spAutoFit/>
          </a:bodyPr>
          <a:lstStyle/>
          <a:p>
            <a:pPr>
              <a:lnSpc>
                <a:spcPts val="1800"/>
              </a:lnSpc>
            </a:pPr>
            <a:r>
              <a:rPr lang="en-US" altLang="zh-CN" sz="1405" b="1" dirty="0">
                <a:solidFill>
                  <a:srgbClr val="FFFFFF"/>
                </a:solidFill>
                <a:latin typeface="微软雅黑" panose="020B0503020204020204" charset="-122"/>
                <a:cs typeface="微软雅黑" panose="020B0503020204020204" charset="-122"/>
              </a:rPr>
              <a:t>2018年</a:t>
            </a:r>
            <a:r>
              <a:rPr lang="en-US" altLang="zh-CN" sz="1405" b="1" dirty="0">
                <a:solidFill>
                  <a:srgbClr val="EC5439"/>
                </a:solidFill>
                <a:latin typeface="微软雅黑" panose="020B0503020204020204" charset="-122"/>
                <a:cs typeface="微软雅黑" panose="020B0503020204020204" charset="-122"/>
              </a:rPr>
              <a:t>下半年</a:t>
            </a:r>
            <a:r>
              <a:rPr lang="en-US" altLang="zh-CN" sz="1405" b="1" dirty="0">
                <a:solidFill>
                  <a:srgbClr val="FFFFFF"/>
                </a:solidFill>
                <a:latin typeface="微软雅黑" panose="020B0503020204020204" charset="-122"/>
                <a:cs typeface="微软雅黑" panose="020B0503020204020204" charset="-122"/>
              </a:rPr>
              <a:t>订单</a:t>
            </a:r>
            <a:r>
              <a:rPr lang="en-US" altLang="zh-CN" sz="1405" b="1" dirty="0">
                <a:solidFill>
                  <a:srgbClr val="EC5439"/>
                </a:solidFill>
                <a:latin typeface="微软雅黑" panose="020B0503020204020204" charset="-122"/>
                <a:cs typeface="微软雅黑" panose="020B0503020204020204" charset="-122"/>
              </a:rPr>
              <a:t>猛增3倍</a:t>
            </a:r>
            <a:r>
              <a:rPr lang="en-US" altLang="zh-CN" sz="1405" b="1" dirty="0">
                <a:solidFill>
                  <a:srgbClr val="FFFFFF"/>
                </a:solidFill>
                <a:latin typeface="微软雅黑" panose="020B0503020204020204" charset="-122"/>
                <a:cs typeface="微软雅黑" panose="020B0503020204020204" charset="-122"/>
              </a:rPr>
              <a:t>，</a:t>
            </a:r>
            <a:r>
              <a:rPr lang="en-US" altLang="zh-CN" sz="1405" b="1" dirty="0">
                <a:solidFill>
                  <a:srgbClr val="EC5439"/>
                </a:solidFill>
                <a:latin typeface="微软雅黑" panose="020B0503020204020204" charset="-122"/>
                <a:cs typeface="微软雅黑" panose="020B0503020204020204" charset="-122"/>
              </a:rPr>
              <a:t>开票时间延长</a:t>
            </a:r>
            <a:r>
              <a:rPr lang="en-US" altLang="zh-CN" sz="1405" b="1" dirty="0">
                <a:solidFill>
                  <a:srgbClr val="FFFFFF"/>
                </a:solidFill>
                <a:latin typeface="微软雅黑" panose="020B0503020204020204" charset="-122"/>
                <a:cs typeface="微软雅黑" panose="020B0503020204020204" charset="-122"/>
              </a:rPr>
              <a:t>到2019年</a:t>
            </a:r>
          </a:p>
          <a:p>
            <a:pPr>
              <a:lnSpc>
                <a:spcPts val="2700"/>
              </a:lnSpc>
            </a:pPr>
            <a:r>
              <a:rPr lang="en-US" altLang="zh-CN" sz="1405" b="1" dirty="0">
                <a:solidFill>
                  <a:srgbClr val="FFFFFF"/>
                </a:solidFill>
                <a:latin typeface="微软雅黑" panose="020B0503020204020204" charset="-122"/>
                <a:cs typeface="微软雅黑" panose="020B0503020204020204" charset="-122"/>
              </a:rPr>
              <a:t>逐渐从</a:t>
            </a:r>
            <a:r>
              <a:rPr lang="en-US" altLang="zh-CN" sz="1405" b="1" dirty="0">
                <a:solidFill>
                  <a:srgbClr val="F95738"/>
                </a:solidFill>
                <a:latin typeface="微软雅黑" panose="020B0503020204020204" charset="-122"/>
                <a:cs typeface="微软雅黑" panose="020B0503020204020204" charset="-122"/>
              </a:rPr>
              <a:t>产值大利润薄OEM</a:t>
            </a:r>
            <a:r>
              <a:rPr lang="en-US" altLang="zh-CN" sz="1405" b="1" dirty="0">
                <a:solidFill>
                  <a:srgbClr val="FFFFFF"/>
                </a:solidFill>
                <a:latin typeface="微软雅黑" panose="020B0503020204020204" charset="-122"/>
                <a:cs typeface="微软雅黑" panose="020B0503020204020204" charset="-122"/>
              </a:rPr>
              <a:t>贴牌转化为以</a:t>
            </a:r>
            <a:r>
              <a:rPr lang="en-US" altLang="zh-CN" sz="1405" b="1" dirty="0">
                <a:solidFill>
                  <a:srgbClr val="F95738"/>
                </a:solidFill>
                <a:latin typeface="微软雅黑" panose="020B0503020204020204" charset="-122"/>
                <a:cs typeface="微软雅黑" panose="020B0503020204020204" charset="-122"/>
              </a:rPr>
              <a:t>自主品牌</a:t>
            </a:r>
            <a:r>
              <a:rPr lang="en-US" altLang="zh-CN" sz="1405" b="1" dirty="0">
                <a:solidFill>
                  <a:srgbClr val="FFFFFF"/>
                </a:solidFill>
                <a:latin typeface="微软雅黑" panose="020B0503020204020204" charset="-122"/>
                <a:cs typeface="微软雅黑" panose="020B0503020204020204" charset="-122"/>
              </a:rPr>
              <a:t>为主</a:t>
            </a:r>
          </a:p>
        </p:txBody>
      </p:sp>
      <p:pic>
        <p:nvPicPr>
          <p:cNvPr id="39" name="图片 38" descr="矩形 10 拷贝 3"/>
          <p:cNvPicPr>
            <a:picLocks noChangeAspect="1"/>
          </p:cNvPicPr>
          <p:nvPr/>
        </p:nvPicPr>
        <p:blipFill>
          <a:blip r:embed="rId3"/>
          <a:stretch>
            <a:fillRect/>
          </a:stretch>
        </p:blipFill>
        <p:spPr>
          <a:xfrm>
            <a:off x="328295" y="377825"/>
            <a:ext cx="3249930" cy="198120"/>
          </a:xfrm>
          <a:prstGeom prst="rect">
            <a:avLst/>
          </a:prstGeom>
        </p:spPr>
      </p:pic>
      <p:sp>
        <p:nvSpPr>
          <p:cNvPr id="40" name="文本框 39"/>
          <p:cNvSpPr txBox="1"/>
          <p:nvPr/>
        </p:nvSpPr>
        <p:spPr>
          <a:xfrm>
            <a:off x="1327785" y="315595"/>
            <a:ext cx="1216660" cy="321945"/>
          </a:xfrm>
          <a:prstGeom prst="rect">
            <a:avLst/>
          </a:prstGeom>
          <a:noFill/>
        </p:spPr>
        <p:txBody>
          <a:bodyPr wrap="square" rtlCol="0">
            <a:spAutoFit/>
          </a:bodyPr>
          <a:lstStyle/>
          <a:p>
            <a:pPr algn="ctr"/>
            <a:r>
              <a:rPr lang="zh-CN" altLang="en-US" sz="1500" b="1">
                <a:solidFill>
                  <a:srgbClr val="F4D35E"/>
                </a:solidFill>
                <a:latin typeface="微软雅黑" panose="020B0503020204020204" charset="-122"/>
                <a:ea typeface="微软雅黑" panose="020B0503020204020204" charset="-122"/>
              </a:rPr>
              <a:t>发展规划</a:t>
            </a:r>
          </a:p>
        </p:txBody>
      </p:sp>
      <p:pic>
        <p:nvPicPr>
          <p:cNvPr id="32" name="图片 31" descr="LOGO01"/>
          <p:cNvPicPr>
            <a:picLocks noChangeAspect="1"/>
          </p:cNvPicPr>
          <p:nvPr/>
        </p:nvPicPr>
        <p:blipFill>
          <a:blip r:embed="rId4"/>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940308" y="4315967"/>
            <a:ext cx="188976" cy="184404"/>
          </a:xfrm>
          <a:custGeom>
            <a:avLst/>
            <a:gdLst>
              <a:gd name="connsiteX0" fmla="*/ 0 w 188976"/>
              <a:gd name="connsiteY0" fmla="*/ 92202 h 184404"/>
              <a:gd name="connsiteX1" fmla="*/ 94488 w 188976"/>
              <a:gd name="connsiteY1" fmla="*/ 0 h 184404"/>
              <a:gd name="connsiteX2" fmla="*/ 188975 w 188976"/>
              <a:gd name="connsiteY2" fmla="*/ 92202 h 184404"/>
              <a:gd name="connsiteX3" fmla="*/ 94488 w 188976"/>
              <a:gd name="connsiteY3" fmla="*/ 184403 h 184404"/>
              <a:gd name="connsiteX4" fmla="*/ 0 w 188976"/>
              <a:gd name="connsiteY4" fmla="*/ 92202 h 18440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4404">
                <a:moveTo>
                  <a:pt x="0" y="92202"/>
                </a:moveTo>
                <a:cubicBezTo>
                  <a:pt x="0" y="41275"/>
                  <a:pt x="42303" y="0"/>
                  <a:pt x="94488" y="0"/>
                </a:cubicBezTo>
                <a:cubicBezTo>
                  <a:pt x="146672" y="0"/>
                  <a:pt x="188975" y="41275"/>
                  <a:pt x="188975" y="92202"/>
                </a:cubicBezTo>
                <a:cubicBezTo>
                  <a:pt x="188975" y="143128"/>
                  <a:pt x="146672" y="184403"/>
                  <a:pt x="94488" y="184403"/>
                </a:cubicBezTo>
                <a:cubicBezTo>
                  <a:pt x="42303" y="184403"/>
                  <a:pt x="0" y="143128"/>
                  <a:pt x="0" y="92202"/>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3"/>
          <p:cNvSpPr/>
          <p:nvPr/>
        </p:nvSpPr>
        <p:spPr>
          <a:xfrm>
            <a:off x="3529584" y="4315967"/>
            <a:ext cx="188975" cy="184404"/>
          </a:xfrm>
          <a:custGeom>
            <a:avLst/>
            <a:gdLst>
              <a:gd name="connsiteX0" fmla="*/ 0 w 188975"/>
              <a:gd name="connsiteY0" fmla="*/ 92202 h 184404"/>
              <a:gd name="connsiteX1" fmla="*/ 94487 w 188975"/>
              <a:gd name="connsiteY1" fmla="*/ 0 h 184404"/>
              <a:gd name="connsiteX2" fmla="*/ 188975 w 188975"/>
              <a:gd name="connsiteY2" fmla="*/ 92202 h 184404"/>
              <a:gd name="connsiteX3" fmla="*/ 94487 w 188975"/>
              <a:gd name="connsiteY3" fmla="*/ 184403 h 184404"/>
              <a:gd name="connsiteX4" fmla="*/ 0 w 188975"/>
              <a:gd name="connsiteY4" fmla="*/ 92202 h 18440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5" h="184404">
                <a:moveTo>
                  <a:pt x="0" y="92202"/>
                </a:moveTo>
                <a:cubicBezTo>
                  <a:pt x="0" y="41275"/>
                  <a:pt x="42290" y="0"/>
                  <a:pt x="94487" y="0"/>
                </a:cubicBezTo>
                <a:cubicBezTo>
                  <a:pt x="146684" y="0"/>
                  <a:pt x="188975" y="41275"/>
                  <a:pt x="188975" y="92202"/>
                </a:cubicBezTo>
                <a:cubicBezTo>
                  <a:pt x="188975" y="143128"/>
                  <a:pt x="146684" y="184403"/>
                  <a:pt x="94487" y="184403"/>
                </a:cubicBezTo>
                <a:cubicBezTo>
                  <a:pt x="42290" y="184403"/>
                  <a:pt x="0" y="143128"/>
                  <a:pt x="0" y="92202"/>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Freeform 3"/>
          <p:cNvSpPr/>
          <p:nvPr/>
        </p:nvSpPr>
        <p:spPr>
          <a:xfrm>
            <a:off x="6088379" y="4315967"/>
            <a:ext cx="214883" cy="184404"/>
          </a:xfrm>
          <a:custGeom>
            <a:avLst/>
            <a:gdLst>
              <a:gd name="connsiteX0" fmla="*/ 0 w 214883"/>
              <a:gd name="connsiteY0" fmla="*/ 92202 h 184404"/>
              <a:gd name="connsiteX1" fmla="*/ 107441 w 214883"/>
              <a:gd name="connsiteY1" fmla="*/ 0 h 184404"/>
              <a:gd name="connsiteX2" fmla="*/ 214884 w 214883"/>
              <a:gd name="connsiteY2" fmla="*/ 92202 h 184404"/>
              <a:gd name="connsiteX3" fmla="*/ 107441 w 214883"/>
              <a:gd name="connsiteY3" fmla="*/ 184403 h 184404"/>
              <a:gd name="connsiteX4" fmla="*/ 0 w 214883"/>
              <a:gd name="connsiteY4" fmla="*/ 92202 h 18440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14883" h="184404">
                <a:moveTo>
                  <a:pt x="0" y="92202"/>
                </a:moveTo>
                <a:cubicBezTo>
                  <a:pt x="0" y="41275"/>
                  <a:pt x="48133" y="0"/>
                  <a:pt x="107441" y="0"/>
                </a:cubicBezTo>
                <a:cubicBezTo>
                  <a:pt x="166751" y="0"/>
                  <a:pt x="214884" y="41275"/>
                  <a:pt x="214884" y="92202"/>
                </a:cubicBezTo>
                <a:cubicBezTo>
                  <a:pt x="214884" y="143128"/>
                  <a:pt x="166751" y="184403"/>
                  <a:pt x="107441" y="184403"/>
                </a:cubicBezTo>
                <a:cubicBezTo>
                  <a:pt x="48133" y="184403"/>
                  <a:pt x="0" y="143128"/>
                  <a:pt x="0" y="92202"/>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Picture 3"/>
          <p:cNvPicPr>
            <a:picLocks noChangeAspect="1" noChangeArrowheads="1"/>
          </p:cNvPicPr>
          <p:nvPr/>
        </p:nvPicPr>
        <p:blipFill>
          <a:blip r:embed="rId3"/>
          <a:srcRect/>
          <a:stretch>
            <a:fillRect/>
          </a:stretch>
        </p:blipFill>
        <p:spPr bwMode="auto">
          <a:xfrm>
            <a:off x="762000" y="1295400"/>
            <a:ext cx="2032000" cy="2844800"/>
          </a:xfrm>
          <a:prstGeom prst="rect">
            <a:avLst/>
          </a:prstGeom>
          <a:noFill/>
        </p:spPr>
      </p:pic>
      <p:pic>
        <p:nvPicPr>
          <p:cNvPr id="15" name="Picture 3"/>
          <p:cNvPicPr>
            <a:picLocks noChangeAspect="1" noChangeArrowheads="1"/>
          </p:cNvPicPr>
          <p:nvPr/>
        </p:nvPicPr>
        <p:blipFill>
          <a:blip r:embed="rId4"/>
          <a:srcRect/>
          <a:stretch>
            <a:fillRect/>
          </a:stretch>
        </p:blipFill>
        <p:spPr bwMode="auto">
          <a:xfrm>
            <a:off x="3314700" y="1219200"/>
            <a:ext cx="2082800" cy="2921000"/>
          </a:xfrm>
          <a:prstGeom prst="rect">
            <a:avLst/>
          </a:prstGeom>
          <a:noFill/>
        </p:spPr>
      </p:pic>
      <p:pic>
        <p:nvPicPr>
          <p:cNvPr id="16" name="Picture 3"/>
          <p:cNvPicPr>
            <a:picLocks noChangeAspect="1" noChangeArrowheads="1"/>
          </p:cNvPicPr>
          <p:nvPr/>
        </p:nvPicPr>
        <p:blipFill>
          <a:blip r:embed="rId5"/>
          <a:srcRect/>
          <a:stretch>
            <a:fillRect/>
          </a:stretch>
        </p:blipFill>
        <p:spPr bwMode="auto">
          <a:xfrm>
            <a:off x="5930900" y="1257300"/>
            <a:ext cx="2832100" cy="2832100"/>
          </a:xfrm>
          <a:prstGeom prst="rect">
            <a:avLst/>
          </a:prstGeom>
          <a:noFill/>
        </p:spPr>
      </p:pic>
      <p:sp>
        <p:nvSpPr>
          <p:cNvPr id="17" name="TextBox 1"/>
          <p:cNvSpPr txBox="1"/>
          <p:nvPr/>
        </p:nvSpPr>
        <p:spPr>
          <a:xfrm>
            <a:off x="1219200" y="4292600"/>
            <a:ext cx="1333500" cy="5207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与HELLO</a:t>
            </a:r>
            <a:r>
              <a:rPr lang="en-US" altLang="zh-CN" sz="1405" dirty="0">
                <a:latin typeface="Times New Roman" panose="02020603050405020304" pitchFamily="18" charset="0"/>
                <a:cs typeface="Times New Roman" panose="02020603050405020304" pitchFamily="18" charset="0"/>
              </a:rPr>
              <a:t> </a:t>
            </a:r>
            <a:r>
              <a:rPr lang="en-US" altLang="zh-CN" sz="1405" b="1" dirty="0">
                <a:solidFill>
                  <a:srgbClr val="ECCD5E"/>
                </a:solidFill>
                <a:latin typeface="微软雅黑" panose="020B0503020204020204" charset="-122"/>
                <a:cs typeface="微软雅黑" panose="020B0503020204020204" charset="-122"/>
              </a:rPr>
              <a:t>KITTY</a:t>
            </a:r>
          </a:p>
          <a:p>
            <a:pPr>
              <a:lnSpc>
                <a:spcPts val="2300"/>
              </a:lnSpc>
            </a:pPr>
            <a:r>
              <a:rPr lang="en-US" altLang="zh-CN" sz="1405" b="1" dirty="0">
                <a:solidFill>
                  <a:srgbClr val="ECCD5E"/>
                </a:solidFill>
                <a:latin typeface="微软雅黑" panose="020B0503020204020204" charset="-122"/>
                <a:cs typeface="微软雅黑" panose="020B0503020204020204" charset="-122"/>
              </a:rPr>
              <a:t>合作款</a:t>
            </a:r>
          </a:p>
        </p:txBody>
      </p:sp>
      <p:sp>
        <p:nvSpPr>
          <p:cNvPr id="18" name="TextBox 1"/>
          <p:cNvSpPr txBox="1"/>
          <p:nvPr/>
        </p:nvSpPr>
        <p:spPr>
          <a:xfrm>
            <a:off x="3810000" y="4292600"/>
            <a:ext cx="1409700" cy="5207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与B.DUCK小黄鸭</a:t>
            </a:r>
          </a:p>
          <a:p>
            <a:pPr>
              <a:lnSpc>
                <a:spcPts val="2300"/>
              </a:lnSpc>
            </a:pPr>
            <a:r>
              <a:rPr lang="en-US" altLang="zh-CN" sz="1405" b="1" dirty="0">
                <a:solidFill>
                  <a:srgbClr val="ECCD5E"/>
                </a:solidFill>
                <a:latin typeface="微软雅黑" panose="020B0503020204020204" charset="-122"/>
                <a:cs typeface="微软雅黑" panose="020B0503020204020204" charset="-122"/>
              </a:rPr>
              <a:t>合作款</a:t>
            </a:r>
          </a:p>
        </p:txBody>
      </p:sp>
      <p:sp>
        <p:nvSpPr>
          <p:cNvPr id="19" name="TextBox 1"/>
          <p:cNvSpPr txBox="1"/>
          <p:nvPr/>
        </p:nvSpPr>
        <p:spPr>
          <a:xfrm>
            <a:off x="6375400" y="4279900"/>
            <a:ext cx="21717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与Gutedama蛋黄哥合作款</a:t>
            </a:r>
          </a:p>
        </p:txBody>
      </p:sp>
      <p:sp>
        <p:nvSpPr>
          <p:cNvPr id="20" name="文本框 19"/>
          <p:cNvSpPr txBox="1"/>
          <p:nvPr/>
        </p:nvSpPr>
        <p:spPr>
          <a:xfrm>
            <a:off x="1219200" y="701675"/>
            <a:ext cx="2540000" cy="475615"/>
          </a:xfrm>
          <a:prstGeom prst="rect">
            <a:avLst/>
          </a:prstGeom>
          <a:noFill/>
        </p:spPr>
        <p:txBody>
          <a:bodyPr wrap="square" rtlCol="0" anchor="t">
            <a:spAutoFit/>
          </a:bodyPr>
          <a:lstStyle/>
          <a:p>
            <a:pPr>
              <a:lnSpc>
                <a:spcPts val="3000"/>
              </a:lnSpc>
              <a:tabLst>
                <a:tab pos="152400" algn="l"/>
              </a:tabLst>
            </a:pPr>
            <a:r>
              <a:rPr lang="en-US" altLang="zh-CN" b="1" dirty="0">
                <a:solidFill>
                  <a:srgbClr val="FFFFFF"/>
                </a:solidFill>
                <a:latin typeface="微软雅黑" panose="020B0503020204020204" charset="-122"/>
                <a:cs typeface="微软雅黑" panose="020B0503020204020204" charset="-122"/>
                <a:sym typeface="+mn-ea"/>
              </a:rPr>
              <a:t>与大ip合作，创新共赢</a:t>
            </a:r>
            <a:endParaRPr lang="zh-CN" altLang="en-US"/>
          </a:p>
        </p:txBody>
      </p:sp>
      <p:pic>
        <p:nvPicPr>
          <p:cNvPr id="39" name="图片 38" descr="矩形 10 拷贝 3"/>
          <p:cNvPicPr>
            <a:picLocks noChangeAspect="1"/>
          </p:cNvPicPr>
          <p:nvPr/>
        </p:nvPicPr>
        <p:blipFill>
          <a:blip r:embed="rId6"/>
          <a:stretch>
            <a:fillRect/>
          </a:stretch>
        </p:blipFill>
        <p:spPr>
          <a:xfrm>
            <a:off x="328295" y="377825"/>
            <a:ext cx="3249930" cy="198120"/>
          </a:xfrm>
          <a:prstGeom prst="rect">
            <a:avLst/>
          </a:prstGeom>
        </p:spPr>
      </p:pic>
      <p:sp>
        <p:nvSpPr>
          <p:cNvPr id="40" name="文本框 39"/>
          <p:cNvSpPr txBox="1"/>
          <p:nvPr/>
        </p:nvSpPr>
        <p:spPr>
          <a:xfrm>
            <a:off x="1327785" y="315595"/>
            <a:ext cx="1216660" cy="321945"/>
          </a:xfrm>
          <a:prstGeom prst="rect">
            <a:avLst/>
          </a:prstGeom>
          <a:noFill/>
        </p:spPr>
        <p:txBody>
          <a:bodyPr wrap="square" rtlCol="0">
            <a:spAutoFit/>
          </a:bodyPr>
          <a:lstStyle/>
          <a:p>
            <a:pPr algn="ctr"/>
            <a:r>
              <a:rPr lang="zh-CN" altLang="en-US" sz="1500" b="1">
                <a:solidFill>
                  <a:srgbClr val="F4D35E"/>
                </a:solidFill>
                <a:latin typeface="微软雅黑" panose="020B0503020204020204" charset="-122"/>
                <a:ea typeface="微软雅黑" panose="020B0503020204020204" charset="-122"/>
              </a:rPr>
              <a:t>发展规划</a:t>
            </a:r>
          </a:p>
        </p:txBody>
      </p:sp>
      <p:sp>
        <p:nvSpPr>
          <p:cNvPr id="2" name="Freeform 3"/>
          <p:cNvSpPr/>
          <p:nvPr/>
        </p:nvSpPr>
        <p:spPr>
          <a:xfrm>
            <a:off x="855345" y="770255"/>
            <a:ext cx="359410" cy="33909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descr="LOGO01"/>
          <p:cNvPicPr>
            <a:picLocks noChangeAspect="1"/>
          </p:cNvPicPr>
          <p:nvPr/>
        </p:nvPicPr>
        <p:blipFill>
          <a:blip r:embed="rId7"/>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Freeform 3"/>
          <p:cNvSpPr/>
          <p:nvPr/>
        </p:nvSpPr>
        <p:spPr>
          <a:xfrm>
            <a:off x="2552700" y="4466844"/>
            <a:ext cx="188976" cy="182880"/>
          </a:xfrm>
          <a:custGeom>
            <a:avLst/>
            <a:gdLst>
              <a:gd name="connsiteX0" fmla="*/ 0 w 188976"/>
              <a:gd name="connsiteY0" fmla="*/ 91440 h 182880"/>
              <a:gd name="connsiteX1" fmla="*/ 94488 w 188976"/>
              <a:gd name="connsiteY1" fmla="*/ 0 h 182880"/>
              <a:gd name="connsiteX2" fmla="*/ 188976 w 188976"/>
              <a:gd name="connsiteY2" fmla="*/ 91440 h 182880"/>
              <a:gd name="connsiteX3" fmla="*/ 94488 w 188976"/>
              <a:gd name="connsiteY3" fmla="*/ 182879 h 182880"/>
              <a:gd name="connsiteX4" fmla="*/ 0 w 188976"/>
              <a:gd name="connsiteY4" fmla="*/ 91440 h 18288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80">
                <a:moveTo>
                  <a:pt x="0" y="91440"/>
                </a:moveTo>
                <a:cubicBezTo>
                  <a:pt x="0" y="40944"/>
                  <a:pt x="42291" y="0"/>
                  <a:pt x="94488" y="0"/>
                </a:cubicBezTo>
                <a:cubicBezTo>
                  <a:pt x="146685" y="0"/>
                  <a:pt x="188976" y="40944"/>
                  <a:pt x="188976" y="91440"/>
                </a:cubicBezTo>
                <a:cubicBezTo>
                  <a:pt x="188976" y="141935"/>
                  <a:pt x="146685" y="182879"/>
                  <a:pt x="94488" y="182879"/>
                </a:cubicBezTo>
                <a:cubicBezTo>
                  <a:pt x="42291" y="182879"/>
                  <a:pt x="0" y="141935"/>
                  <a:pt x="0" y="91440"/>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Picture 3"/>
          <p:cNvPicPr>
            <a:picLocks noChangeAspect="1" noChangeArrowheads="1"/>
          </p:cNvPicPr>
          <p:nvPr/>
        </p:nvPicPr>
        <p:blipFill>
          <a:blip r:embed="rId3"/>
          <a:srcRect/>
          <a:stretch>
            <a:fillRect/>
          </a:stretch>
        </p:blipFill>
        <p:spPr bwMode="auto">
          <a:xfrm>
            <a:off x="262890" y="1410970"/>
            <a:ext cx="1562100" cy="2171700"/>
          </a:xfrm>
          <a:prstGeom prst="rect">
            <a:avLst/>
          </a:prstGeom>
          <a:noFill/>
        </p:spPr>
      </p:pic>
      <p:pic>
        <p:nvPicPr>
          <p:cNvPr id="14" name="Picture 3"/>
          <p:cNvPicPr>
            <a:picLocks noChangeAspect="1" noChangeArrowheads="1"/>
          </p:cNvPicPr>
          <p:nvPr/>
        </p:nvPicPr>
        <p:blipFill>
          <a:blip r:embed="rId4"/>
          <a:srcRect/>
          <a:stretch>
            <a:fillRect/>
          </a:stretch>
        </p:blipFill>
        <p:spPr bwMode="auto">
          <a:xfrm>
            <a:off x="2311400" y="1333500"/>
            <a:ext cx="1828800" cy="2959100"/>
          </a:xfrm>
          <a:prstGeom prst="rect">
            <a:avLst/>
          </a:prstGeom>
          <a:noFill/>
        </p:spPr>
      </p:pic>
      <p:pic>
        <p:nvPicPr>
          <p:cNvPr id="15" name="Picture 3"/>
          <p:cNvPicPr>
            <a:picLocks noChangeAspect="1" noChangeArrowheads="1"/>
          </p:cNvPicPr>
          <p:nvPr/>
        </p:nvPicPr>
        <p:blipFill>
          <a:blip r:embed="rId5"/>
          <a:srcRect/>
          <a:stretch>
            <a:fillRect/>
          </a:stretch>
        </p:blipFill>
        <p:spPr bwMode="auto">
          <a:xfrm>
            <a:off x="4889500" y="1460500"/>
            <a:ext cx="4254500" cy="2692400"/>
          </a:xfrm>
          <a:prstGeom prst="rect">
            <a:avLst/>
          </a:prstGeom>
          <a:noFill/>
        </p:spPr>
      </p:pic>
      <p:sp>
        <p:nvSpPr>
          <p:cNvPr id="16" name="TextBox 1"/>
          <p:cNvSpPr txBox="1"/>
          <p:nvPr/>
        </p:nvSpPr>
        <p:spPr>
          <a:xfrm>
            <a:off x="5283200" y="914400"/>
            <a:ext cx="3429000" cy="292100"/>
          </a:xfrm>
          <a:prstGeom prst="rect">
            <a:avLst/>
          </a:prstGeom>
          <a:noFill/>
        </p:spPr>
        <p:txBody>
          <a:bodyPr wrap="none" lIns="0" tIns="0" rIns="0" rtlCol="0">
            <a:spAutoFit/>
          </a:bodyPr>
          <a:lstStyle/>
          <a:p>
            <a:pPr>
              <a:lnSpc>
                <a:spcPts val="2300"/>
              </a:lnSpc>
            </a:pPr>
            <a:r>
              <a:rPr lang="en-US" altLang="zh-CN" sz="1800" b="1" dirty="0">
                <a:solidFill>
                  <a:srgbClr val="FFFFFF"/>
                </a:solidFill>
                <a:latin typeface="微软雅黑" panose="020B0503020204020204" charset="-122"/>
                <a:cs typeface="微软雅黑" panose="020B0503020204020204" charset="-122"/>
              </a:rPr>
              <a:t>严厉打击侵权商家，维护市场份额</a:t>
            </a:r>
          </a:p>
        </p:txBody>
      </p:sp>
      <p:sp>
        <p:nvSpPr>
          <p:cNvPr id="17" name="TextBox 1"/>
          <p:cNvSpPr txBox="1"/>
          <p:nvPr/>
        </p:nvSpPr>
        <p:spPr>
          <a:xfrm>
            <a:off x="1054100" y="1079500"/>
            <a:ext cx="3162300" cy="3708400"/>
          </a:xfrm>
          <a:prstGeom prst="rect">
            <a:avLst/>
          </a:prstGeom>
          <a:noFill/>
        </p:spPr>
        <p:txBody>
          <a:bodyPr wrap="none" lIns="0" tIns="0" rIns="0" rtlCol="0">
            <a:spAutoFit/>
          </a:bodyPr>
          <a:lstStyle/>
          <a:p>
            <a:pPr>
              <a:lnSpc>
                <a:spcPts val="2300"/>
              </a:lnSpc>
              <a:tabLst>
                <a:tab pos="1778000" algn="l"/>
              </a:tabLst>
            </a:pPr>
            <a:r>
              <a:rPr lang="en-US" altLang="zh-CN" sz="1800" b="1" dirty="0">
                <a:solidFill>
                  <a:srgbClr val="FFFFFF"/>
                </a:solidFill>
                <a:latin typeface="微软雅黑" panose="020B0503020204020204" charset="-122"/>
                <a:cs typeface="微软雅黑" panose="020B0503020204020204" charset="-122"/>
              </a:rPr>
              <a:t>加大研究，继续开发新品</a:t>
            </a:r>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000"/>
              </a:lnSpc>
            </a:pPr>
            <a:endParaRPr lang="en-US" altLang="zh-CN" dirty="0"/>
          </a:p>
          <a:p>
            <a:pPr>
              <a:lnSpc>
                <a:spcPts val="1800"/>
              </a:lnSpc>
              <a:tabLst>
                <a:tab pos="1778000" algn="l"/>
              </a:tabLst>
            </a:pPr>
            <a:r>
              <a:rPr lang="en-US" altLang="zh-CN" dirty="0"/>
              <a:t>	</a:t>
            </a:r>
            <a:r>
              <a:rPr lang="en-US" altLang="zh-CN" sz="1405" b="1" dirty="0">
                <a:solidFill>
                  <a:srgbClr val="ECCD5E"/>
                </a:solidFill>
                <a:latin typeface="微软雅黑" panose="020B0503020204020204" charset="-122"/>
                <a:cs typeface="微软雅黑" panose="020B0503020204020204" charset="-122"/>
              </a:rPr>
              <a:t>与VIP</a:t>
            </a:r>
            <a:r>
              <a:rPr lang="en-US" altLang="zh-CN" sz="1405" dirty="0">
                <a:latin typeface="Times New Roman" panose="02020603050405020304" pitchFamily="18" charset="0"/>
                <a:cs typeface="Times New Roman" panose="02020603050405020304" pitchFamily="18" charset="0"/>
              </a:rPr>
              <a:t> </a:t>
            </a:r>
            <a:r>
              <a:rPr lang="en-US" altLang="zh-CN" sz="1405" b="1" dirty="0">
                <a:solidFill>
                  <a:srgbClr val="ECCD5E"/>
                </a:solidFill>
                <a:latin typeface="微软雅黑" panose="020B0503020204020204" charset="-122"/>
                <a:cs typeface="微软雅黑" panose="020B0503020204020204" charset="-122"/>
              </a:rPr>
              <a:t>KID合作款</a:t>
            </a:r>
          </a:p>
        </p:txBody>
      </p:sp>
      <p:pic>
        <p:nvPicPr>
          <p:cNvPr id="39" name="图片 38" descr="矩形 10 拷贝 3"/>
          <p:cNvPicPr>
            <a:picLocks noChangeAspect="1"/>
          </p:cNvPicPr>
          <p:nvPr/>
        </p:nvPicPr>
        <p:blipFill>
          <a:blip r:embed="rId6"/>
          <a:stretch>
            <a:fillRect/>
          </a:stretch>
        </p:blipFill>
        <p:spPr>
          <a:xfrm>
            <a:off x="328295" y="377825"/>
            <a:ext cx="3249930" cy="198120"/>
          </a:xfrm>
          <a:prstGeom prst="rect">
            <a:avLst/>
          </a:prstGeom>
        </p:spPr>
      </p:pic>
      <p:sp>
        <p:nvSpPr>
          <p:cNvPr id="40" name="文本框 39"/>
          <p:cNvSpPr txBox="1"/>
          <p:nvPr/>
        </p:nvSpPr>
        <p:spPr>
          <a:xfrm>
            <a:off x="1327785" y="315595"/>
            <a:ext cx="1216660" cy="321945"/>
          </a:xfrm>
          <a:prstGeom prst="rect">
            <a:avLst/>
          </a:prstGeom>
          <a:noFill/>
        </p:spPr>
        <p:txBody>
          <a:bodyPr wrap="square" rtlCol="0">
            <a:spAutoFit/>
          </a:bodyPr>
          <a:lstStyle/>
          <a:p>
            <a:pPr algn="ctr"/>
            <a:r>
              <a:rPr lang="zh-CN" altLang="en-US" sz="1500" b="1">
                <a:solidFill>
                  <a:srgbClr val="F4D35E"/>
                </a:solidFill>
                <a:latin typeface="微软雅黑" panose="020B0503020204020204" charset="-122"/>
                <a:ea typeface="微软雅黑" panose="020B0503020204020204" charset="-122"/>
              </a:rPr>
              <a:t>发展规划</a:t>
            </a:r>
          </a:p>
        </p:txBody>
      </p:sp>
      <p:sp>
        <p:nvSpPr>
          <p:cNvPr id="3" name="Freeform 3"/>
          <p:cNvSpPr/>
          <p:nvPr/>
        </p:nvSpPr>
        <p:spPr>
          <a:xfrm>
            <a:off x="579120" y="994410"/>
            <a:ext cx="359410" cy="33909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Freeform 3"/>
          <p:cNvSpPr/>
          <p:nvPr/>
        </p:nvSpPr>
        <p:spPr>
          <a:xfrm>
            <a:off x="4889500" y="867410"/>
            <a:ext cx="359410" cy="33909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descr="LOGO01"/>
          <p:cNvPicPr>
            <a:picLocks noChangeAspect="1"/>
          </p:cNvPicPr>
          <p:nvPr/>
        </p:nvPicPr>
        <p:blipFill>
          <a:blip r:embed="rId7"/>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5" name="图片 4" descr="矩形 13 拷贝 2"/>
          <p:cNvPicPr>
            <a:picLocks noChangeAspect="1"/>
          </p:cNvPicPr>
          <p:nvPr/>
        </p:nvPicPr>
        <p:blipFill>
          <a:blip r:embed="rId3"/>
          <a:stretch>
            <a:fillRect/>
          </a:stretch>
        </p:blipFill>
        <p:spPr>
          <a:xfrm>
            <a:off x="2716530" y="1991995"/>
            <a:ext cx="3932555" cy="1330960"/>
          </a:xfrm>
          <a:prstGeom prst="rect">
            <a:avLst/>
          </a:prstGeom>
        </p:spPr>
      </p:pic>
      <p:sp>
        <p:nvSpPr>
          <p:cNvPr id="18" name="文本框 17"/>
          <p:cNvSpPr txBox="1"/>
          <p:nvPr/>
        </p:nvSpPr>
        <p:spPr>
          <a:xfrm>
            <a:off x="3967798" y="2239010"/>
            <a:ext cx="1631950" cy="460375"/>
          </a:xfrm>
          <a:prstGeom prst="rect">
            <a:avLst/>
          </a:prstGeom>
          <a:noFill/>
        </p:spPr>
        <p:txBody>
          <a:bodyPr wrap="square" rtlCol="0">
            <a:spAutoFit/>
          </a:bodyPr>
          <a:lstStyle/>
          <a:p>
            <a:r>
              <a:rPr lang="zh-CN" altLang="en-US" sz="2400" b="1">
                <a:solidFill>
                  <a:srgbClr val="F4D35E"/>
                </a:solidFill>
                <a:latin typeface="微软雅黑" panose="020B0503020204020204" charset="-122"/>
                <a:ea typeface="微软雅黑" panose="020B0503020204020204" charset="-122"/>
              </a:rPr>
              <a:t>谢谢观看</a:t>
            </a:r>
          </a:p>
        </p:txBody>
      </p:sp>
      <p:sp>
        <p:nvSpPr>
          <p:cNvPr id="10" name="文本框 9"/>
          <p:cNvSpPr txBox="1"/>
          <p:nvPr/>
        </p:nvSpPr>
        <p:spPr>
          <a:xfrm>
            <a:off x="3241675" y="2612390"/>
            <a:ext cx="3447415" cy="337185"/>
          </a:xfrm>
          <a:prstGeom prst="rect">
            <a:avLst/>
          </a:prstGeom>
          <a:noFill/>
        </p:spPr>
        <p:txBody>
          <a:bodyPr wrap="square" rtlCol="0">
            <a:spAutoFit/>
          </a:bodyPr>
          <a:lstStyle/>
          <a:p>
            <a:r>
              <a:rPr lang="zh-CN" altLang="en-US" sz="1600" b="1" cap="all">
                <a:solidFill>
                  <a:srgbClr val="F4D35E"/>
                </a:solidFill>
                <a:uFillTx/>
                <a:latin typeface="微软雅黑" panose="020B0503020204020204" charset="-122"/>
                <a:ea typeface="微软雅黑" panose="020B0503020204020204" charset="-122"/>
              </a:rPr>
              <a:t>Thanks for watching</a:t>
            </a:r>
          </a:p>
        </p:txBody>
      </p:sp>
      <p:pic>
        <p:nvPicPr>
          <p:cNvPr id="11" name="图片 10" descr="C:\Users\Administrator\Desktop\商业计划书PPT\图片素材\第一页\第一页下滑箭头..png第一页下滑箭头."/>
          <p:cNvPicPr>
            <a:picLocks noChangeAspect="1"/>
          </p:cNvPicPr>
          <p:nvPr/>
        </p:nvPicPr>
        <p:blipFill>
          <a:blip r:embed="rId4"/>
          <a:srcRect/>
          <a:stretch>
            <a:fillRect/>
          </a:stretch>
        </p:blipFill>
        <p:spPr>
          <a:xfrm>
            <a:off x="4042410" y="3772218"/>
            <a:ext cx="1068070" cy="54038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10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0" presetClass="path" presetSubtype="0" repeatCount="10000" accel="50000" decel="50000" fill="hold" nodeType="afterEffect">
                                  <p:stCondLst>
                                    <p:cond delay="0"/>
                                  </p:stCondLst>
                                  <p:childTnLst>
                                    <p:animMotion origin="layout" path="M 0.000000 0.000000 L 0.000486 0.034317 L 0.000486 0.000988 L 0.000000 0.000000 Z " pathEditMode="relative" ptsTypes="">
                                      <p:cBhvr>
                                        <p:cTn id="24" dur="3000" fill="hold"/>
                                        <p:tgtEl>
                                          <p:spTgt spid="1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 name="图片 2" descr="部分合作品牌"/>
          <p:cNvPicPr>
            <a:picLocks noChangeAspect="1"/>
          </p:cNvPicPr>
          <p:nvPr/>
        </p:nvPicPr>
        <p:blipFill>
          <a:blip r:embed="rId3"/>
          <a:stretch>
            <a:fillRect/>
          </a:stretch>
        </p:blipFill>
        <p:spPr>
          <a:xfrm>
            <a:off x="5838825" y="2942590"/>
            <a:ext cx="2856230" cy="1945640"/>
          </a:xfrm>
          <a:prstGeom prst="rect">
            <a:avLst/>
          </a:prstGeom>
          <a:effectLst>
            <a:softEdge rad="63500"/>
          </a:effectLst>
        </p:spPr>
      </p:pic>
      <p:pic>
        <p:nvPicPr>
          <p:cNvPr id="6" name="图片 5" descr="矩形 10 拷贝 3"/>
          <p:cNvPicPr>
            <a:picLocks noChangeAspect="1"/>
          </p:cNvPicPr>
          <p:nvPr/>
        </p:nvPicPr>
        <p:blipFill>
          <a:blip r:embed="rId4"/>
          <a:stretch>
            <a:fillRect/>
          </a:stretch>
        </p:blipFill>
        <p:spPr>
          <a:xfrm>
            <a:off x="328295" y="377825"/>
            <a:ext cx="3249930" cy="198120"/>
          </a:xfrm>
          <a:prstGeom prst="rect">
            <a:avLst/>
          </a:prstGeom>
        </p:spPr>
      </p:pic>
      <p:sp>
        <p:nvSpPr>
          <p:cNvPr id="4" name="文本框 3"/>
          <p:cNvSpPr txBox="1"/>
          <p:nvPr/>
        </p:nvSpPr>
        <p:spPr>
          <a:xfrm>
            <a:off x="1457325" y="318135"/>
            <a:ext cx="965835" cy="321945"/>
          </a:xfrm>
          <a:prstGeom prst="rect">
            <a:avLst/>
          </a:prstGeom>
          <a:noFill/>
        </p:spPr>
        <p:txBody>
          <a:bodyPr wrap="square" rtlCol="0">
            <a:spAutoFit/>
          </a:bodyPr>
          <a:lstStyle/>
          <a:p>
            <a:r>
              <a:rPr lang="zh-CN" altLang="en-US" sz="1500" b="1">
                <a:solidFill>
                  <a:srgbClr val="F4D35E"/>
                </a:solidFill>
                <a:latin typeface="微软雅黑" panose="020B0503020204020204" charset="-122"/>
                <a:ea typeface="微软雅黑" panose="020B0503020204020204" charset="-122"/>
              </a:rPr>
              <a:t>公司荣誉</a:t>
            </a:r>
          </a:p>
        </p:txBody>
      </p:sp>
      <p:sp>
        <p:nvSpPr>
          <p:cNvPr id="5" name="文本框 4"/>
          <p:cNvSpPr txBox="1"/>
          <p:nvPr/>
        </p:nvSpPr>
        <p:spPr>
          <a:xfrm>
            <a:off x="644525" y="969010"/>
            <a:ext cx="597535" cy="368300"/>
          </a:xfrm>
          <a:prstGeom prst="rect">
            <a:avLst/>
          </a:prstGeom>
          <a:noFill/>
        </p:spPr>
        <p:txBody>
          <a:bodyPr wrap="square" rtlCol="0" anchor="t">
            <a:spAutoFit/>
          </a:bodyPr>
          <a:lstStyle/>
          <a:p>
            <a:r>
              <a:rPr lang="en-US" altLang="zh-CN" b="1" dirty="0">
                <a:solidFill>
                  <a:srgbClr val="F4D35E"/>
                </a:solidFill>
                <a:latin typeface="微软雅黑" panose="020B0503020204020204" charset="-122"/>
                <a:cs typeface="微软雅黑" panose="020B0503020204020204" charset="-122"/>
                <a:sym typeface="+mn-ea"/>
              </a:rPr>
              <a:t>80</a:t>
            </a:r>
            <a:endParaRPr lang="zh-CN" altLang="en-US"/>
          </a:p>
        </p:txBody>
      </p:sp>
      <p:sp>
        <p:nvSpPr>
          <p:cNvPr id="10" name="椭圆 9"/>
          <p:cNvSpPr/>
          <p:nvPr/>
        </p:nvSpPr>
        <p:spPr>
          <a:xfrm>
            <a:off x="648335" y="930910"/>
            <a:ext cx="450850" cy="437515"/>
          </a:xfrm>
          <a:prstGeom prst="ellipse">
            <a:avLst/>
          </a:prstGeom>
          <a:noFill/>
          <a:ln w="28575" cmpd="sng">
            <a:solidFill>
              <a:srgbClr val="F1C428"/>
            </a:solidFill>
            <a:prstDash val="soli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1" name="文本框 10"/>
          <p:cNvSpPr txBox="1"/>
          <p:nvPr/>
        </p:nvSpPr>
        <p:spPr>
          <a:xfrm>
            <a:off x="1342390" y="1076960"/>
            <a:ext cx="3380740" cy="291465"/>
          </a:xfrm>
          <a:prstGeom prst="rect">
            <a:avLst/>
          </a:prstGeom>
          <a:noFill/>
        </p:spPr>
        <p:txBody>
          <a:bodyPr wrap="none" rtlCol="0" anchor="t">
            <a:spAutoFit/>
          </a:bodyPr>
          <a:lstStyle/>
          <a:p>
            <a:pPr algn="l"/>
            <a:r>
              <a:rPr lang="en-US" altLang="zh-CN" sz="1300" b="1" dirty="0">
                <a:solidFill>
                  <a:srgbClr val="EC5439"/>
                </a:solidFill>
                <a:latin typeface="微软雅黑" panose="020B0503020204020204" charset="-122"/>
                <a:cs typeface="微软雅黑" panose="020B0503020204020204" charset="-122"/>
                <a:sym typeface="+mn-ea"/>
              </a:rPr>
              <a:t>国内</a:t>
            </a:r>
            <a:r>
              <a:rPr lang="en-US" altLang="zh-CN" sz="1300" b="1" dirty="0">
                <a:solidFill>
                  <a:srgbClr val="FFFFFF"/>
                </a:solidFill>
                <a:latin typeface="微软雅黑" panose="020B0503020204020204" charset="-122"/>
                <a:cs typeface="微软雅黑" panose="020B0503020204020204" charset="-122"/>
                <a:sym typeface="+mn-ea"/>
              </a:rPr>
              <a:t>法人与公司名义授予</a:t>
            </a:r>
            <a:r>
              <a:rPr lang="en-US" altLang="zh-CN" sz="1300" b="1" dirty="0">
                <a:solidFill>
                  <a:srgbClr val="EC5439"/>
                </a:solidFill>
                <a:latin typeface="微软雅黑" panose="020B0503020204020204" charset="-122"/>
                <a:cs typeface="微软雅黑" panose="020B0503020204020204" charset="-122"/>
                <a:sym typeface="+mn-ea"/>
              </a:rPr>
              <a:t>有效专利</a:t>
            </a:r>
            <a:r>
              <a:rPr lang="en-US" altLang="zh-CN" sz="1300" b="1" dirty="0">
                <a:solidFill>
                  <a:srgbClr val="FFFFFF"/>
                </a:solidFill>
                <a:latin typeface="微软雅黑" panose="020B0503020204020204" charset="-122"/>
                <a:cs typeface="微软雅黑" panose="020B0503020204020204" charset="-122"/>
                <a:sym typeface="+mn-ea"/>
              </a:rPr>
              <a:t>达</a:t>
            </a:r>
            <a:r>
              <a:rPr lang="en-US" altLang="zh-CN" sz="1300" b="1" dirty="0">
                <a:solidFill>
                  <a:srgbClr val="EC5439"/>
                </a:solidFill>
                <a:latin typeface="微软雅黑" panose="020B0503020204020204" charset="-122"/>
                <a:cs typeface="微软雅黑" panose="020B0503020204020204" charset="-122"/>
                <a:sym typeface="+mn-ea"/>
              </a:rPr>
              <a:t>80</a:t>
            </a:r>
            <a:r>
              <a:rPr lang="en-US" altLang="zh-CN" sz="1300" b="1" dirty="0">
                <a:solidFill>
                  <a:srgbClr val="FFFFFF"/>
                </a:solidFill>
                <a:latin typeface="微软雅黑" panose="020B0503020204020204" charset="-122"/>
                <a:cs typeface="微软雅黑" panose="020B0503020204020204" charset="-122"/>
                <a:sym typeface="+mn-ea"/>
              </a:rPr>
              <a:t>余项</a:t>
            </a:r>
            <a:endParaRPr lang="zh-CN" altLang="en-US" sz="1300"/>
          </a:p>
        </p:txBody>
      </p:sp>
      <p:sp>
        <p:nvSpPr>
          <p:cNvPr id="9" name="文本框 8"/>
          <p:cNvSpPr txBox="1"/>
          <p:nvPr/>
        </p:nvSpPr>
        <p:spPr>
          <a:xfrm>
            <a:off x="1342390" y="1479550"/>
            <a:ext cx="1347470" cy="373380"/>
          </a:xfrm>
          <a:prstGeom prst="rect">
            <a:avLst/>
          </a:prstGeom>
          <a:noFill/>
        </p:spPr>
        <p:txBody>
          <a:bodyPr wrap="none" rtlCol="0" anchor="t">
            <a:spAutoFit/>
          </a:bodyPr>
          <a:lstStyle/>
          <a:p>
            <a:pPr algn="l">
              <a:lnSpc>
                <a:spcPts val="2200"/>
              </a:lnSpc>
            </a:pPr>
            <a:r>
              <a:rPr lang="en-US" altLang="zh-CN" sz="1300" b="1" dirty="0">
                <a:solidFill>
                  <a:srgbClr val="FFFFFF"/>
                </a:solidFill>
                <a:latin typeface="微软雅黑" panose="020B0503020204020204" charset="-122"/>
                <a:cs typeface="微软雅黑" panose="020B0503020204020204" charset="-122"/>
                <a:sym typeface="+mn-ea"/>
              </a:rPr>
              <a:t>在申请</a:t>
            </a:r>
            <a:r>
              <a:rPr lang="en-US" altLang="zh-CN" sz="1300" b="1" dirty="0">
                <a:solidFill>
                  <a:srgbClr val="EC5439"/>
                </a:solidFill>
                <a:latin typeface="微软雅黑" panose="020B0503020204020204" charset="-122"/>
                <a:cs typeface="微软雅黑" panose="020B0503020204020204" charset="-122"/>
                <a:sym typeface="+mn-ea"/>
              </a:rPr>
              <a:t>发明专利</a:t>
            </a:r>
            <a:endParaRPr lang="zh-CN" altLang="en-US" sz="1300"/>
          </a:p>
        </p:txBody>
      </p:sp>
      <p:sp>
        <p:nvSpPr>
          <p:cNvPr id="12" name="文本框 11"/>
          <p:cNvSpPr txBox="1"/>
          <p:nvPr/>
        </p:nvSpPr>
        <p:spPr>
          <a:xfrm>
            <a:off x="586740" y="1536700"/>
            <a:ext cx="597535" cy="368300"/>
          </a:xfrm>
          <a:prstGeom prst="rect">
            <a:avLst/>
          </a:prstGeom>
          <a:noFill/>
        </p:spPr>
        <p:txBody>
          <a:bodyPr wrap="square" rtlCol="0" anchor="t">
            <a:spAutoFit/>
          </a:bodyPr>
          <a:lstStyle/>
          <a:p>
            <a:pPr algn="ctr"/>
            <a:r>
              <a:rPr lang="en-US" altLang="zh-CN" b="1" dirty="0">
                <a:solidFill>
                  <a:srgbClr val="F4D35E"/>
                </a:solidFill>
                <a:latin typeface="微软雅黑" panose="020B0503020204020204" charset="-122"/>
                <a:cs typeface="微软雅黑" panose="020B0503020204020204" charset="-122"/>
                <a:sym typeface="+mn-ea"/>
              </a:rPr>
              <a:t>1</a:t>
            </a:r>
            <a:endParaRPr lang="zh-CN" altLang="en-US"/>
          </a:p>
        </p:txBody>
      </p:sp>
      <p:sp>
        <p:nvSpPr>
          <p:cNvPr id="13" name="椭圆 12"/>
          <p:cNvSpPr/>
          <p:nvPr/>
        </p:nvSpPr>
        <p:spPr>
          <a:xfrm>
            <a:off x="648335" y="1498600"/>
            <a:ext cx="450850" cy="437515"/>
          </a:xfrm>
          <a:prstGeom prst="ellipse">
            <a:avLst/>
          </a:prstGeom>
          <a:noFill/>
          <a:ln w="28575" cmpd="sng">
            <a:solidFill>
              <a:srgbClr val="F1C428"/>
            </a:solidFill>
            <a:prstDash val="soli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4" name="文本框 13"/>
          <p:cNvSpPr txBox="1"/>
          <p:nvPr/>
        </p:nvSpPr>
        <p:spPr>
          <a:xfrm>
            <a:off x="1342390" y="2011680"/>
            <a:ext cx="3750310" cy="617220"/>
          </a:xfrm>
          <a:prstGeom prst="rect">
            <a:avLst/>
          </a:prstGeom>
          <a:noFill/>
        </p:spPr>
        <p:txBody>
          <a:bodyPr wrap="none" rtlCol="0" anchor="t">
            <a:spAutoFit/>
          </a:bodyPr>
          <a:lstStyle/>
          <a:p>
            <a:pPr algn="l">
              <a:lnSpc>
                <a:spcPts val="2500"/>
              </a:lnSpc>
            </a:pPr>
            <a:r>
              <a:rPr lang="en-US" altLang="zh-CN" sz="1300" b="1" dirty="0">
                <a:solidFill>
                  <a:srgbClr val="EC5439"/>
                </a:solidFill>
                <a:latin typeface="微软雅黑" panose="020B0503020204020204" charset="-122"/>
                <a:cs typeface="微软雅黑" panose="020B0503020204020204" charset="-122"/>
                <a:sym typeface="+mn-ea"/>
              </a:rPr>
              <a:t>国外</a:t>
            </a:r>
            <a:r>
              <a:rPr lang="en-US" altLang="zh-CN" sz="1300" b="1" dirty="0">
                <a:solidFill>
                  <a:srgbClr val="FFFFFF"/>
                </a:solidFill>
                <a:latin typeface="微软雅黑" panose="020B0503020204020204" charset="-122"/>
                <a:cs typeface="微软雅黑" panose="020B0503020204020204" charset="-122"/>
                <a:sym typeface="+mn-ea"/>
              </a:rPr>
              <a:t>已授权及正在申请</a:t>
            </a:r>
            <a:r>
              <a:rPr lang="en-US" altLang="zh-CN" sz="1300" b="1" dirty="0">
                <a:solidFill>
                  <a:srgbClr val="EC5439"/>
                </a:solidFill>
                <a:latin typeface="微软雅黑" panose="020B0503020204020204" charset="-122"/>
                <a:cs typeface="微软雅黑" panose="020B0503020204020204" charset="-122"/>
                <a:sym typeface="+mn-ea"/>
              </a:rPr>
              <a:t>专利</a:t>
            </a:r>
            <a:r>
              <a:rPr lang="en-US" altLang="zh-CN" sz="1300" b="1" dirty="0">
                <a:solidFill>
                  <a:srgbClr val="FFFFFF"/>
                </a:solidFill>
                <a:latin typeface="微软雅黑" panose="020B0503020204020204" charset="-122"/>
                <a:cs typeface="微软雅黑" panose="020B0503020204020204" charset="-122"/>
                <a:sym typeface="+mn-ea"/>
              </a:rPr>
              <a:t>15个，11个</a:t>
            </a:r>
            <a:r>
              <a:rPr lang="en-US" altLang="zh-CN" sz="1300" b="1" dirty="0">
                <a:solidFill>
                  <a:srgbClr val="EC5439"/>
                </a:solidFill>
                <a:latin typeface="微软雅黑" panose="020B0503020204020204" charset="-122"/>
                <a:cs typeface="微软雅黑" panose="020B0503020204020204" charset="-122"/>
                <a:sym typeface="+mn-ea"/>
              </a:rPr>
              <a:t>已授权，</a:t>
            </a:r>
            <a:endParaRPr lang="en-US" altLang="zh-CN" sz="1300" b="1" dirty="0">
              <a:solidFill>
                <a:srgbClr val="EC5439"/>
              </a:solidFill>
              <a:latin typeface="微软雅黑" panose="020B0503020204020204" charset="-122"/>
              <a:cs typeface="微软雅黑" panose="020B0503020204020204" charset="-122"/>
            </a:endParaRPr>
          </a:p>
          <a:p>
            <a:pPr algn="l">
              <a:lnSpc>
                <a:spcPts val="1600"/>
              </a:lnSpc>
            </a:pPr>
            <a:r>
              <a:rPr lang="en-US" altLang="zh-CN" sz="1300" b="1" dirty="0">
                <a:solidFill>
                  <a:srgbClr val="FFFFFF"/>
                </a:solidFill>
                <a:latin typeface="微软雅黑" panose="020B0503020204020204" charset="-122"/>
                <a:cs typeface="微软雅黑" panose="020B0503020204020204" charset="-122"/>
                <a:sym typeface="+mn-ea"/>
              </a:rPr>
              <a:t>国外</a:t>
            </a:r>
            <a:r>
              <a:rPr lang="en-US" altLang="zh-CN" sz="1300" b="1" dirty="0">
                <a:solidFill>
                  <a:srgbClr val="EC5439"/>
                </a:solidFill>
                <a:latin typeface="微软雅黑" panose="020B0503020204020204" charset="-122"/>
                <a:cs typeface="微软雅黑" panose="020B0503020204020204" charset="-122"/>
                <a:sym typeface="+mn-ea"/>
              </a:rPr>
              <a:t>实用专利6个</a:t>
            </a:r>
            <a:endParaRPr lang="zh-CN" altLang="en-US" sz="1300"/>
          </a:p>
        </p:txBody>
      </p:sp>
      <p:sp>
        <p:nvSpPr>
          <p:cNvPr id="15" name="文本框 14"/>
          <p:cNvSpPr txBox="1"/>
          <p:nvPr/>
        </p:nvSpPr>
        <p:spPr>
          <a:xfrm>
            <a:off x="586740" y="2183765"/>
            <a:ext cx="597535" cy="368300"/>
          </a:xfrm>
          <a:prstGeom prst="rect">
            <a:avLst/>
          </a:prstGeom>
          <a:noFill/>
        </p:spPr>
        <p:txBody>
          <a:bodyPr wrap="square" rtlCol="0" anchor="t">
            <a:spAutoFit/>
          </a:bodyPr>
          <a:lstStyle/>
          <a:p>
            <a:pPr algn="ctr"/>
            <a:r>
              <a:rPr lang="en-US" altLang="zh-CN" b="1" dirty="0">
                <a:solidFill>
                  <a:srgbClr val="F4D35E"/>
                </a:solidFill>
                <a:latin typeface="微软雅黑" panose="020B0503020204020204" charset="-122"/>
                <a:cs typeface="微软雅黑" panose="020B0503020204020204" charset="-122"/>
                <a:sym typeface="+mn-ea"/>
              </a:rPr>
              <a:t>11</a:t>
            </a:r>
            <a:endParaRPr lang="zh-CN" altLang="en-US"/>
          </a:p>
        </p:txBody>
      </p:sp>
      <p:sp>
        <p:nvSpPr>
          <p:cNvPr id="16" name="椭圆 15"/>
          <p:cNvSpPr/>
          <p:nvPr/>
        </p:nvSpPr>
        <p:spPr>
          <a:xfrm>
            <a:off x="648335" y="2145665"/>
            <a:ext cx="450850" cy="437515"/>
          </a:xfrm>
          <a:prstGeom prst="ellipse">
            <a:avLst/>
          </a:prstGeom>
          <a:noFill/>
          <a:ln w="28575" cmpd="sng">
            <a:solidFill>
              <a:srgbClr val="F1C428"/>
            </a:solidFill>
            <a:prstDash val="soli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17" name="文本框 16"/>
          <p:cNvSpPr txBox="1"/>
          <p:nvPr/>
        </p:nvSpPr>
        <p:spPr>
          <a:xfrm>
            <a:off x="1342390" y="2730500"/>
            <a:ext cx="3815080" cy="411480"/>
          </a:xfrm>
          <a:prstGeom prst="rect">
            <a:avLst/>
          </a:prstGeom>
          <a:noFill/>
        </p:spPr>
        <p:txBody>
          <a:bodyPr wrap="none" rtlCol="0" anchor="t">
            <a:spAutoFit/>
          </a:bodyPr>
          <a:lstStyle/>
          <a:p>
            <a:pPr algn="l">
              <a:lnSpc>
                <a:spcPts val="2500"/>
              </a:lnSpc>
            </a:pPr>
            <a:r>
              <a:rPr lang="en-US" altLang="zh-CN" sz="1300" b="1" dirty="0">
                <a:solidFill>
                  <a:srgbClr val="FFFFFF"/>
                </a:solidFill>
                <a:latin typeface="微软雅黑" panose="020B0503020204020204" charset="-122"/>
                <a:cs typeface="微软雅黑" panose="020B0503020204020204" charset="-122"/>
                <a:sym typeface="+mn-ea"/>
              </a:rPr>
              <a:t>旗下已授权及正在申请</a:t>
            </a:r>
            <a:r>
              <a:rPr lang="en-US" altLang="zh-CN" sz="1300" b="1" dirty="0">
                <a:solidFill>
                  <a:srgbClr val="EC5439"/>
                </a:solidFill>
                <a:latin typeface="微软雅黑" panose="020B0503020204020204" charset="-122"/>
                <a:cs typeface="微软雅黑" panose="020B0503020204020204" charset="-122"/>
                <a:sym typeface="+mn-ea"/>
              </a:rPr>
              <a:t>商标</a:t>
            </a:r>
            <a:r>
              <a:rPr lang="en-US" altLang="zh-CN" sz="1300" b="1" dirty="0">
                <a:solidFill>
                  <a:srgbClr val="FFFFFF"/>
                </a:solidFill>
                <a:latin typeface="微软雅黑" panose="020B0503020204020204" charset="-122"/>
                <a:cs typeface="微软雅黑" panose="020B0503020204020204" charset="-122"/>
                <a:sym typeface="+mn-ea"/>
              </a:rPr>
              <a:t>20余个，</a:t>
            </a:r>
            <a:r>
              <a:rPr lang="en-US" altLang="zh-CN" sz="1300" b="1" dirty="0">
                <a:solidFill>
                  <a:srgbClr val="EC5439"/>
                </a:solidFill>
                <a:latin typeface="微软雅黑" panose="020B0503020204020204" charset="-122"/>
                <a:cs typeface="微软雅黑" panose="020B0503020204020204" charset="-122"/>
                <a:sym typeface="+mn-ea"/>
              </a:rPr>
              <a:t>国外</a:t>
            </a:r>
            <a:r>
              <a:rPr lang="en-US" altLang="zh-CN" sz="1300" b="1" dirty="0">
                <a:solidFill>
                  <a:srgbClr val="FFFFFF"/>
                </a:solidFill>
                <a:latin typeface="微软雅黑" panose="020B0503020204020204" charset="-122"/>
                <a:cs typeface="微软雅黑" panose="020B0503020204020204" charset="-122"/>
                <a:sym typeface="+mn-ea"/>
              </a:rPr>
              <a:t>商标3个</a:t>
            </a:r>
            <a:endParaRPr lang="zh-CN" altLang="en-US" sz="1300"/>
          </a:p>
        </p:txBody>
      </p:sp>
      <p:sp>
        <p:nvSpPr>
          <p:cNvPr id="18" name="文本框 17"/>
          <p:cNvSpPr txBox="1"/>
          <p:nvPr/>
        </p:nvSpPr>
        <p:spPr>
          <a:xfrm>
            <a:off x="586740" y="2773680"/>
            <a:ext cx="597535" cy="368300"/>
          </a:xfrm>
          <a:prstGeom prst="rect">
            <a:avLst/>
          </a:prstGeom>
          <a:noFill/>
        </p:spPr>
        <p:txBody>
          <a:bodyPr wrap="square" rtlCol="0" anchor="t">
            <a:spAutoFit/>
          </a:bodyPr>
          <a:lstStyle/>
          <a:p>
            <a:pPr algn="ctr"/>
            <a:r>
              <a:rPr lang="en-US" altLang="zh-CN" b="1" dirty="0">
                <a:solidFill>
                  <a:srgbClr val="F4D35E"/>
                </a:solidFill>
                <a:latin typeface="微软雅黑" panose="020B0503020204020204" charset="-122"/>
                <a:cs typeface="微软雅黑" panose="020B0503020204020204" charset="-122"/>
                <a:sym typeface="+mn-ea"/>
              </a:rPr>
              <a:t>20</a:t>
            </a:r>
            <a:endParaRPr lang="zh-CN" altLang="en-US"/>
          </a:p>
        </p:txBody>
      </p:sp>
      <p:sp>
        <p:nvSpPr>
          <p:cNvPr id="19" name="椭圆 18"/>
          <p:cNvSpPr/>
          <p:nvPr/>
        </p:nvSpPr>
        <p:spPr>
          <a:xfrm>
            <a:off x="648335" y="2735580"/>
            <a:ext cx="450850" cy="437515"/>
          </a:xfrm>
          <a:prstGeom prst="ellipse">
            <a:avLst/>
          </a:prstGeom>
          <a:noFill/>
          <a:ln w="28575" cmpd="sng">
            <a:solidFill>
              <a:srgbClr val="F1C428"/>
            </a:solidFill>
            <a:prstDash val="soli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0" name="文本框 19"/>
          <p:cNvSpPr txBox="1"/>
          <p:nvPr/>
        </p:nvSpPr>
        <p:spPr>
          <a:xfrm>
            <a:off x="1342390" y="3305175"/>
            <a:ext cx="2382520" cy="437515"/>
          </a:xfrm>
          <a:prstGeom prst="rect">
            <a:avLst/>
          </a:prstGeom>
          <a:noFill/>
        </p:spPr>
        <p:txBody>
          <a:bodyPr wrap="none" rtlCol="0" anchor="t">
            <a:spAutoFit/>
          </a:bodyPr>
          <a:lstStyle/>
          <a:p>
            <a:pPr algn="l">
              <a:lnSpc>
                <a:spcPts val="2700"/>
              </a:lnSpc>
            </a:pPr>
            <a:r>
              <a:rPr lang="en-US" altLang="zh-CN" sz="1300" b="1" dirty="0">
                <a:solidFill>
                  <a:srgbClr val="FFFFFF"/>
                </a:solidFill>
                <a:latin typeface="微软雅黑" panose="020B0503020204020204" charset="-122"/>
                <a:cs typeface="微软雅黑" panose="020B0503020204020204" charset="-122"/>
                <a:sym typeface="+mn-ea"/>
              </a:rPr>
              <a:t>整装生产线5条，月产量6万件</a:t>
            </a:r>
            <a:endParaRPr lang="zh-CN" altLang="en-US" sz="1300"/>
          </a:p>
        </p:txBody>
      </p:sp>
      <p:sp>
        <p:nvSpPr>
          <p:cNvPr id="21" name="文本框 20"/>
          <p:cNvSpPr txBox="1"/>
          <p:nvPr/>
        </p:nvSpPr>
        <p:spPr>
          <a:xfrm>
            <a:off x="586740" y="3392170"/>
            <a:ext cx="597535" cy="368300"/>
          </a:xfrm>
          <a:prstGeom prst="rect">
            <a:avLst/>
          </a:prstGeom>
          <a:noFill/>
        </p:spPr>
        <p:txBody>
          <a:bodyPr wrap="square" rtlCol="0" anchor="t">
            <a:spAutoFit/>
          </a:bodyPr>
          <a:lstStyle/>
          <a:p>
            <a:pPr algn="ctr"/>
            <a:r>
              <a:rPr lang="en-US" altLang="zh-CN" b="1" dirty="0">
                <a:solidFill>
                  <a:srgbClr val="F4D35E"/>
                </a:solidFill>
                <a:latin typeface="微软雅黑" panose="020B0503020204020204" charset="-122"/>
                <a:cs typeface="微软雅黑" panose="020B0503020204020204" charset="-122"/>
                <a:sym typeface="+mn-ea"/>
              </a:rPr>
              <a:t>5</a:t>
            </a:r>
            <a:endParaRPr lang="zh-CN" altLang="en-US"/>
          </a:p>
        </p:txBody>
      </p:sp>
      <p:sp>
        <p:nvSpPr>
          <p:cNvPr id="22" name="椭圆 21"/>
          <p:cNvSpPr/>
          <p:nvPr/>
        </p:nvSpPr>
        <p:spPr>
          <a:xfrm>
            <a:off x="648335" y="3354070"/>
            <a:ext cx="450850" cy="437515"/>
          </a:xfrm>
          <a:prstGeom prst="ellipse">
            <a:avLst/>
          </a:prstGeom>
          <a:noFill/>
          <a:ln w="28575" cmpd="sng">
            <a:solidFill>
              <a:srgbClr val="F1C428"/>
            </a:solidFill>
            <a:prstDash val="solid"/>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23" name="文本框 22"/>
          <p:cNvSpPr txBox="1"/>
          <p:nvPr/>
        </p:nvSpPr>
        <p:spPr>
          <a:xfrm>
            <a:off x="1342390" y="4095750"/>
            <a:ext cx="2345690" cy="437515"/>
          </a:xfrm>
          <a:prstGeom prst="rect">
            <a:avLst/>
          </a:prstGeom>
          <a:noFill/>
        </p:spPr>
        <p:txBody>
          <a:bodyPr wrap="none" rtlCol="0" anchor="t">
            <a:spAutoFit/>
          </a:bodyPr>
          <a:lstStyle/>
          <a:p>
            <a:pPr algn="l">
              <a:lnSpc>
                <a:spcPts val="2700"/>
              </a:lnSpc>
            </a:pPr>
            <a:r>
              <a:rPr lang="en-US" altLang="zh-CN" sz="1300" b="1" dirty="0">
                <a:solidFill>
                  <a:srgbClr val="FFFFFF"/>
                </a:solidFill>
                <a:latin typeface="微软雅黑" panose="020B0503020204020204" charset="-122"/>
                <a:cs typeface="微软雅黑" panose="020B0503020204020204" charset="-122"/>
                <a:sym typeface="+mn-ea"/>
              </a:rPr>
              <a:t>与众多知名品牌达成合作协议</a:t>
            </a:r>
            <a:endParaRPr lang="zh-CN" altLang="en-US" sz="1300"/>
          </a:p>
        </p:txBody>
      </p:sp>
      <p:sp>
        <p:nvSpPr>
          <p:cNvPr id="24" name="等腰三角形 23"/>
          <p:cNvSpPr/>
          <p:nvPr/>
        </p:nvSpPr>
        <p:spPr>
          <a:xfrm>
            <a:off x="666750" y="4143375"/>
            <a:ext cx="438150" cy="34226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5" name="图片 24" descr="企业资质及专利证书"/>
          <p:cNvPicPr>
            <a:picLocks noChangeAspect="1"/>
          </p:cNvPicPr>
          <p:nvPr/>
        </p:nvPicPr>
        <p:blipFill>
          <a:blip r:embed="rId5"/>
          <a:stretch>
            <a:fillRect/>
          </a:stretch>
        </p:blipFill>
        <p:spPr>
          <a:xfrm>
            <a:off x="5819140" y="858520"/>
            <a:ext cx="2895600" cy="1973580"/>
          </a:xfrm>
          <a:prstGeom prst="rect">
            <a:avLst/>
          </a:prstGeom>
          <a:effectLst>
            <a:softEdge rad="63500"/>
          </a:effectLst>
        </p:spPr>
      </p:pic>
      <p:pic>
        <p:nvPicPr>
          <p:cNvPr id="32" name="图片 31" descr="LOGO01"/>
          <p:cNvPicPr>
            <a:picLocks noChangeAspect="1"/>
          </p:cNvPicPr>
          <p:nvPr/>
        </p:nvPicPr>
        <p:blipFill>
          <a:blip r:embed="rId6"/>
          <a:stretch>
            <a:fillRect/>
          </a:stretch>
        </p:blipFill>
        <p:spPr>
          <a:xfrm>
            <a:off x="6727190" y="163830"/>
            <a:ext cx="2188845" cy="41211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additive="base">
                                        <p:cTn id="53" dur="500" fill="hold"/>
                                        <p:tgtEl>
                                          <p:spTgt spid="18"/>
                                        </p:tgtEl>
                                        <p:attrNameLst>
                                          <p:attrName>ppt_x</p:attrName>
                                        </p:attrNameLst>
                                      </p:cBhvr>
                                      <p:tavLst>
                                        <p:tav tm="0">
                                          <p:val>
                                            <p:strVal val="#ppt_x"/>
                                          </p:val>
                                        </p:tav>
                                        <p:tav tm="100000">
                                          <p:val>
                                            <p:strVal val="#ppt_x"/>
                                          </p:val>
                                        </p:tav>
                                      </p:tavLst>
                                    </p:anim>
                                    <p:anim calcmode="lin" valueType="num">
                                      <p:cBhvr additive="base">
                                        <p:cTn id="54" dur="500" fill="hold"/>
                                        <p:tgtEl>
                                          <p:spTgt spid="18"/>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ppt_x"/>
                                          </p:val>
                                        </p:tav>
                                        <p:tav tm="100000">
                                          <p:val>
                                            <p:strVal val="#ppt_x"/>
                                          </p:val>
                                        </p:tav>
                                      </p:tavLst>
                                    </p:anim>
                                    <p:anim calcmode="lin" valueType="num">
                                      <p:cBhvr additive="base">
                                        <p:cTn id="5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 calcmode="lin" valueType="num">
                                      <p:cBhvr additive="base">
                                        <p:cTn id="63" dur="500" fill="hold"/>
                                        <p:tgtEl>
                                          <p:spTgt spid="20"/>
                                        </p:tgtEl>
                                        <p:attrNameLst>
                                          <p:attrName>ppt_x</p:attrName>
                                        </p:attrNameLst>
                                      </p:cBhvr>
                                      <p:tavLst>
                                        <p:tav tm="0">
                                          <p:val>
                                            <p:strVal val="#ppt_x"/>
                                          </p:val>
                                        </p:tav>
                                        <p:tav tm="100000">
                                          <p:val>
                                            <p:strVal val="#ppt_x"/>
                                          </p:val>
                                        </p:tav>
                                      </p:tavLst>
                                    </p:anim>
                                    <p:anim calcmode="lin" valueType="num">
                                      <p:cBhvr additive="base">
                                        <p:cTn id="64" dur="500" fill="hold"/>
                                        <p:tgtEl>
                                          <p:spTgt spid="20"/>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additive="base">
                                        <p:cTn id="71" dur="500" fill="hold"/>
                                        <p:tgtEl>
                                          <p:spTgt spid="22"/>
                                        </p:tgtEl>
                                        <p:attrNameLst>
                                          <p:attrName>ppt_x</p:attrName>
                                        </p:attrNameLst>
                                      </p:cBhvr>
                                      <p:tavLst>
                                        <p:tav tm="0">
                                          <p:val>
                                            <p:strVal val="#ppt_x"/>
                                          </p:val>
                                        </p:tav>
                                        <p:tav tm="100000">
                                          <p:val>
                                            <p:strVal val="#ppt_x"/>
                                          </p:val>
                                        </p:tav>
                                      </p:tavLst>
                                    </p:anim>
                                    <p:anim calcmode="lin" valueType="num">
                                      <p:cBhvr additive="base">
                                        <p:cTn id="7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4"/>
                                        </p:tgtEl>
                                        <p:attrNameLst>
                                          <p:attrName>style.visibility</p:attrName>
                                        </p:attrNameLst>
                                      </p:cBhvr>
                                      <p:to>
                                        <p:strVal val="visible"/>
                                      </p:to>
                                    </p:set>
                                    <p:anim calcmode="lin" valueType="num">
                                      <p:cBhvr additive="base">
                                        <p:cTn id="81" dur="500" fill="hold"/>
                                        <p:tgtEl>
                                          <p:spTgt spid="24"/>
                                        </p:tgtEl>
                                        <p:attrNameLst>
                                          <p:attrName>ppt_x</p:attrName>
                                        </p:attrNameLst>
                                      </p:cBhvr>
                                      <p:tavLst>
                                        <p:tav tm="0">
                                          <p:val>
                                            <p:strVal val="#ppt_x"/>
                                          </p:val>
                                        </p:tav>
                                        <p:tav tm="100000">
                                          <p:val>
                                            <p:strVal val="#ppt_x"/>
                                          </p:val>
                                        </p:tav>
                                      </p:tavLst>
                                    </p:anim>
                                    <p:anim calcmode="lin" valueType="num">
                                      <p:cBhvr additive="base">
                                        <p:cTn id="8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p:bldP spid="9" grpId="0"/>
      <p:bldP spid="12" grpId="0"/>
      <p:bldP spid="13" grpId="0" animBg="1"/>
      <p:bldP spid="14" grpId="0"/>
      <p:bldP spid="15" grpId="0"/>
      <p:bldP spid="16" grpId="0" animBg="1"/>
      <p:bldP spid="17" grpId="0"/>
      <p:bldP spid="18" grpId="0"/>
      <p:bldP spid="19" grpId="0" animBg="1"/>
      <p:bldP spid="20" grpId="0"/>
      <p:bldP spid="21" grpId="0"/>
      <p:bldP spid="22" grpId="0" animBg="1"/>
      <p:bldP spid="23" grpId="0"/>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Freeform 3"/>
          <p:cNvSpPr/>
          <p:nvPr/>
        </p:nvSpPr>
        <p:spPr>
          <a:xfrm>
            <a:off x="972185" y="957580"/>
            <a:ext cx="359410" cy="339090"/>
          </a:xfrm>
          <a:custGeom>
            <a:avLst/>
            <a:gdLst>
              <a:gd name="connsiteX0" fmla="*/ 0 w 359663"/>
              <a:gd name="connsiteY0" fmla="*/ 288036 h 288036"/>
              <a:gd name="connsiteX1" fmla="*/ 179831 w 359663"/>
              <a:gd name="connsiteY1" fmla="*/ 0 h 288036"/>
              <a:gd name="connsiteX2" fmla="*/ 359663 w 359663"/>
              <a:gd name="connsiteY2" fmla="*/ 288036 h 288036"/>
              <a:gd name="connsiteX3" fmla="*/ 0 w 359663"/>
              <a:gd name="connsiteY3" fmla="*/ 288036 h 288036"/>
            </a:gdLst>
            <a:ahLst/>
            <a:cxnLst>
              <a:cxn ang="0">
                <a:pos x="connsiteX0" y="connsiteY0"/>
              </a:cxn>
              <a:cxn ang="1">
                <a:pos x="connsiteX1" y="connsiteY1"/>
              </a:cxn>
              <a:cxn ang="2">
                <a:pos x="connsiteX2" y="connsiteY2"/>
              </a:cxn>
              <a:cxn ang="3">
                <a:pos x="connsiteX3" y="connsiteY3"/>
              </a:cxn>
            </a:cxnLst>
            <a:rect l="l" t="t" r="r" b="b"/>
            <a:pathLst>
              <a:path w="359663" h="288036">
                <a:moveTo>
                  <a:pt x="0" y="288036"/>
                </a:moveTo>
                <a:lnTo>
                  <a:pt x="179831" y="0"/>
                </a:lnTo>
                <a:lnTo>
                  <a:pt x="359663" y="288036"/>
                </a:lnTo>
                <a:lnTo>
                  <a:pt x="0" y="288036"/>
                </a:lnTo>
              </a:path>
            </a:pathLst>
          </a:custGeom>
          <a:solidFill>
            <a:schemeClr val="accent4"/>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Freeform 3"/>
          <p:cNvSpPr/>
          <p:nvPr/>
        </p:nvSpPr>
        <p:spPr>
          <a:xfrm>
            <a:off x="560831" y="4529328"/>
            <a:ext cx="188975" cy="182879"/>
          </a:xfrm>
          <a:custGeom>
            <a:avLst/>
            <a:gdLst>
              <a:gd name="connsiteX0" fmla="*/ 0 w 188975"/>
              <a:gd name="connsiteY0" fmla="*/ 91439 h 182879"/>
              <a:gd name="connsiteX1" fmla="*/ 94487 w 188975"/>
              <a:gd name="connsiteY1" fmla="*/ 0 h 182879"/>
              <a:gd name="connsiteX2" fmla="*/ 188976 w 188975"/>
              <a:gd name="connsiteY2" fmla="*/ 91439 h 182879"/>
              <a:gd name="connsiteX3" fmla="*/ 94487 w 188975"/>
              <a:gd name="connsiteY3" fmla="*/ 182879 h 182879"/>
              <a:gd name="connsiteX4" fmla="*/ 0 w 188975"/>
              <a:gd name="connsiteY4" fmla="*/ 91439 h 18287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5" h="182879">
                <a:moveTo>
                  <a:pt x="0" y="91439"/>
                </a:moveTo>
                <a:cubicBezTo>
                  <a:pt x="0" y="40944"/>
                  <a:pt x="42303" y="0"/>
                  <a:pt x="94487" y="0"/>
                </a:cubicBezTo>
                <a:cubicBezTo>
                  <a:pt x="146672" y="0"/>
                  <a:pt x="188976" y="40944"/>
                  <a:pt x="188976" y="91439"/>
                </a:cubicBezTo>
                <a:cubicBezTo>
                  <a:pt x="188976" y="141935"/>
                  <a:pt x="146672" y="182879"/>
                  <a:pt x="94487" y="182879"/>
                </a:cubicBezTo>
                <a:cubicBezTo>
                  <a:pt x="42303" y="182879"/>
                  <a:pt x="0" y="141935"/>
                  <a:pt x="0" y="91439"/>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3"/>
          <p:cNvSpPr/>
          <p:nvPr/>
        </p:nvSpPr>
        <p:spPr>
          <a:xfrm>
            <a:off x="7283195" y="4529328"/>
            <a:ext cx="188976" cy="182879"/>
          </a:xfrm>
          <a:custGeom>
            <a:avLst/>
            <a:gdLst>
              <a:gd name="connsiteX0" fmla="*/ 0 w 188976"/>
              <a:gd name="connsiteY0" fmla="*/ 91439 h 182879"/>
              <a:gd name="connsiteX1" fmla="*/ 94488 w 188976"/>
              <a:gd name="connsiteY1" fmla="*/ 0 h 182879"/>
              <a:gd name="connsiteX2" fmla="*/ 188976 w 188976"/>
              <a:gd name="connsiteY2" fmla="*/ 91439 h 182879"/>
              <a:gd name="connsiteX3" fmla="*/ 94488 w 188976"/>
              <a:gd name="connsiteY3" fmla="*/ 182879 h 182879"/>
              <a:gd name="connsiteX4" fmla="*/ 0 w 188976"/>
              <a:gd name="connsiteY4" fmla="*/ 91439 h 182879"/>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2879">
                <a:moveTo>
                  <a:pt x="0" y="91439"/>
                </a:moveTo>
                <a:cubicBezTo>
                  <a:pt x="0" y="40944"/>
                  <a:pt x="42291" y="0"/>
                  <a:pt x="94488" y="0"/>
                </a:cubicBezTo>
                <a:cubicBezTo>
                  <a:pt x="146685" y="0"/>
                  <a:pt x="188976" y="40944"/>
                  <a:pt x="188976" y="91439"/>
                </a:cubicBezTo>
                <a:cubicBezTo>
                  <a:pt x="188976" y="141935"/>
                  <a:pt x="146685" y="182879"/>
                  <a:pt x="94488" y="182879"/>
                </a:cubicBezTo>
                <a:cubicBezTo>
                  <a:pt x="42291" y="182879"/>
                  <a:pt x="0" y="141935"/>
                  <a:pt x="0" y="91439"/>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3"/>
          <p:cNvSpPr/>
          <p:nvPr/>
        </p:nvSpPr>
        <p:spPr>
          <a:xfrm>
            <a:off x="2804160" y="4523232"/>
            <a:ext cx="188976" cy="184404"/>
          </a:xfrm>
          <a:custGeom>
            <a:avLst/>
            <a:gdLst>
              <a:gd name="connsiteX0" fmla="*/ 0 w 188976"/>
              <a:gd name="connsiteY0" fmla="*/ 92202 h 184404"/>
              <a:gd name="connsiteX1" fmla="*/ 94488 w 188976"/>
              <a:gd name="connsiteY1" fmla="*/ 0 h 184404"/>
              <a:gd name="connsiteX2" fmla="*/ 188975 w 188976"/>
              <a:gd name="connsiteY2" fmla="*/ 92202 h 184404"/>
              <a:gd name="connsiteX3" fmla="*/ 94488 w 188976"/>
              <a:gd name="connsiteY3" fmla="*/ 184403 h 184404"/>
              <a:gd name="connsiteX4" fmla="*/ 0 w 188976"/>
              <a:gd name="connsiteY4" fmla="*/ 92202 h 18440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4404">
                <a:moveTo>
                  <a:pt x="0" y="92202"/>
                </a:moveTo>
                <a:cubicBezTo>
                  <a:pt x="0" y="41275"/>
                  <a:pt x="42291" y="0"/>
                  <a:pt x="94488" y="0"/>
                </a:cubicBezTo>
                <a:cubicBezTo>
                  <a:pt x="146685" y="0"/>
                  <a:pt x="188975" y="41275"/>
                  <a:pt x="188975" y="92202"/>
                </a:cubicBezTo>
                <a:cubicBezTo>
                  <a:pt x="188975" y="143128"/>
                  <a:pt x="146685" y="184403"/>
                  <a:pt x="94488" y="184403"/>
                </a:cubicBezTo>
                <a:cubicBezTo>
                  <a:pt x="42291" y="184403"/>
                  <a:pt x="0" y="143128"/>
                  <a:pt x="0" y="92202"/>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3"/>
          <p:cNvSpPr/>
          <p:nvPr/>
        </p:nvSpPr>
        <p:spPr>
          <a:xfrm>
            <a:off x="5140452" y="4523232"/>
            <a:ext cx="188976" cy="184404"/>
          </a:xfrm>
          <a:custGeom>
            <a:avLst/>
            <a:gdLst>
              <a:gd name="connsiteX0" fmla="*/ 0 w 188976"/>
              <a:gd name="connsiteY0" fmla="*/ 92202 h 184404"/>
              <a:gd name="connsiteX1" fmla="*/ 94488 w 188976"/>
              <a:gd name="connsiteY1" fmla="*/ 0 h 184404"/>
              <a:gd name="connsiteX2" fmla="*/ 188976 w 188976"/>
              <a:gd name="connsiteY2" fmla="*/ 92202 h 184404"/>
              <a:gd name="connsiteX3" fmla="*/ 94488 w 188976"/>
              <a:gd name="connsiteY3" fmla="*/ 184403 h 184404"/>
              <a:gd name="connsiteX4" fmla="*/ 0 w 188976"/>
              <a:gd name="connsiteY4" fmla="*/ 92202 h 184404"/>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188976" h="184404">
                <a:moveTo>
                  <a:pt x="0" y="92202"/>
                </a:moveTo>
                <a:cubicBezTo>
                  <a:pt x="0" y="41275"/>
                  <a:pt x="42290" y="0"/>
                  <a:pt x="94488" y="0"/>
                </a:cubicBezTo>
                <a:cubicBezTo>
                  <a:pt x="146684" y="0"/>
                  <a:pt x="188976" y="41275"/>
                  <a:pt x="188976" y="92202"/>
                </a:cubicBezTo>
                <a:cubicBezTo>
                  <a:pt x="188976" y="143128"/>
                  <a:pt x="146684" y="184403"/>
                  <a:pt x="94488" y="184403"/>
                </a:cubicBezTo>
                <a:cubicBezTo>
                  <a:pt x="42290" y="184403"/>
                  <a:pt x="0" y="143128"/>
                  <a:pt x="0" y="92202"/>
                </a:cubicBezTo>
              </a:path>
            </a:pathLst>
          </a:custGeom>
          <a:solidFill>
            <a:srgbClr val="EE964B">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Picture 3"/>
          <p:cNvPicPr>
            <a:picLocks noChangeAspect="1" noChangeArrowheads="1"/>
          </p:cNvPicPr>
          <p:nvPr/>
        </p:nvPicPr>
        <p:blipFill>
          <a:blip r:embed="rId3"/>
          <a:srcRect/>
          <a:stretch>
            <a:fillRect/>
          </a:stretch>
        </p:blipFill>
        <p:spPr bwMode="auto">
          <a:xfrm>
            <a:off x="546100" y="2387600"/>
            <a:ext cx="1752600" cy="2006600"/>
          </a:xfrm>
          <a:prstGeom prst="rect">
            <a:avLst/>
          </a:prstGeom>
          <a:noFill/>
        </p:spPr>
      </p:pic>
      <p:pic>
        <p:nvPicPr>
          <p:cNvPr id="14" name="Picture 3"/>
          <p:cNvPicPr>
            <a:picLocks noChangeAspect="1" noChangeArrowheads="1"/>
          </p:cNvPicPr>
          <p:nvPr/>
        </p:nvPicPr>
        <p:blipFill>
          <a:blip r:embed="rId4"/>
          <a:srcRect/>
          <a:stretch>
            <a:fillRect/>
          </a:stretch>
        </p:blipFill>
        <p:spPr bwMode="auto">
          <a:xfrm>
            <a:off x="2578100" y="2667000"/>
            <a:ext cx="2324100" cy="1574800"/>
          </a:xfrm>
          <a:prstGeom prst="rect">
            <a:avLst/>
          </a:prstGeom>
          <a:noFill/>
        </p:spPr>
      </p:pic>
      <p:pic>
        <p:nvPicPr>
          <p:cNvPr id="16" name="Picture 3"/>
          <p:cNvPicPr>
            <a:picLocks noChangeAspect="1" noChangeArrowheads="1"/>
          </p:cNvPicPr>
          <p:nvPr/>
        </p:nvPicPr>
        <p:blipFill>
          <a:blip r:embed="rId5"/>
          <a:srcRect/>
          <a:stretch>
            <a:fillRect/>
          </a:stretch>
        </p:blipFill>
        <p:spPr bwMode="auto">
          <a:xfrm>
            <a:off x="5130800" y="2387600"/>
            <a:ext cx="1866900" cy="2006600"/>
          </a:xfrm>
          <a:prstGeom prst="rect">
            <a:avLst/>
          </a:prstGeom>
          <a:noFill/>
        </p:spPr>
      </p:pic>
      <p:pic>
        <p:nvPicPr>
          <p:cNvPr id="17" name="Picture 3"/>
          <p:cNvPicPr>
            <a:picLocks noChangeAspect="1" noChangeArrowheads="1"/>
          </p:cNvPicPr>
          <p:nvPr/>
        </p:nvPicPr>
        <p:blipFill>
          <a:blip r:embed="rId6"/>
          <a:srcRect/>
          <a:stretch>
            <a:fillRect/>
          </a:stretch>
        </p:blipFill>
        <p:spPr bwMode="auto">
          <a:xfrm>
            <a:off x="7340600" y="2387600"/>
            <a:ext cx="1460500" cy="2006600"/>
          </a:xfrm>
          <a:prstGeom prst="rect">
            <a:avLst/>
          </a:prstGeom>
          <a:noFill/>
        </p:spPr>
      </p:pic>
      <p:sp>
        <p:nvSpPr>
          <p:cNvPr id="19" name="TextBox 1"/>
          <p:cNvSpPr txBox="1"/>
          <p:nvPr/>
        </p:nvSpPr>
        <p:spPr>
          <a:xfrm>
            <a:off x="1512570" y="701675"/>
            <a:ext cx="5770880" cy="930275"/>
          </a:xfrm>
          <a:prstGeom prst="rect">
            <a:avLst/>
          </a:prstGeom>
          <a:noFill/>
        </p:spPr>
        <p:txBody>
          <a:bodyPr wrap="none" lIns="0" tIns="0" rIns="0" rtlCol="0">
            <a:spAutoFit/>
          </a:bodyPr>
          <a:lstStyle/>
          <a:p>
            <a:pPr>
              <a:lnSpc>
                <a:spcPts val="1000"/>
              </a:lnSpc>
            </a:pPr>
            <a:endParaRPr lang="en-US" altLang="zh-CN" dirty="0"/>
          </a:p>
          <a:p>
            <a:pPr>
              <a:lnSpc>
                <a:spcPts val="1000"/>
              </a:lnSpc>
            </a:pPr>
            <a:endParaRPr lang="en-US" altLang="zh-CN" dirty="0"/>
          </a:p>
          <a:p>
            <a:pPr>
              <a:lnSpc>
                <a:spcPts val="2100"/>
              </a:lnSpc>
              <a:tabLst>
                <a:tab pos="88900" algn="l"/>
              </a:tabLst>
            </a:pPr>
            <a:r>
              <a:rPr lang="en-US" altLang="zh-CN" sz="1595" b="1" dirty="0">
                <a:solidFill>
                  <a:srgbClr val="FFFFFF"/>
                </a:solidFill>
                <a:latin typeface="微软雅黑" panose="020B0503020204020204" charset="-122"/>
                <a:cs typeface="微软雅黑" panose="020B0503020204020204" charset="-122"/>
              </a:rPr>
              <a:t>已合作大客户：北汽、大疆、以纯、ELLE等上市公司数家，研发</a:t>
            </a:r>
          </a:p>
          <a:p>
            <a:pPr>
              <a:lnSpc>
                <a:spcPts val="2800"/>
              </a:lnSpc>
              <a:tabLst>
                <a:tab pos="88900" algn="l"/>
              </a:tabLst>
            </a:pPr>
            <a:r>
              <a:rPr lang="en-US" altLang="zh-CN" sz="1600" b="1" dirty="0">
                <a:solidFill>
                  <a:srgbClr val="FFFFFF"/>
                </a:solidFill>
                <a:latin typeface="微软雅黑" panose="020B0503020204020204" charset="-122"/>
                <a:cs typeface="微软雅黑" panose="020B0503020204020204" charset="-122"/>
              </a:rPr>
              <a:t>投入近10%</a:t>
            </a:r>
          </a:p>
        </p:txBody>
      </p:sp>
      <p:sp>
        <p:nvSpPr>
          <p:cNvPr id="20" name="TextBox 1"/>
          <p:cNvSpPr txBox="1"/>
          <p:nvPr/>
        </p:nvSpPr>
        <p:spPr>
          <a:xfrm>
            <a:off x="838200" y="4495800"/>
            <a:ext cx="14224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北汽融创合作协议</a:t>
            </a:r>
          </a:p>
        </p:txBody>
      </p:sp>
      <p:sp>
        <p:nvSpPr>
          <p:cNvPr id="21" name="TextBox 1"/>
          <p:cNvSpPr txBox="1"/>
          <p:nvPr/>
        </p:nvSpPr>
        <p:spPr>
          <a:xfrm>
            <a:off x="7569200" y="4495800"/>
            <a:ext cx="11049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ELLE合作协议</a:t>
            </a:r>
          </a:p>
        </p:txBody>
      </p:sp>
      <p:sp>
        <p:nvSpPr>
          <p:cNvPr id="22" name="TextBox 1"/>
          <p:cNvSpPr txBox="1"/>
          <p:nvPr/>
        </p:nvSpPr>
        <p:spPr>
          <a:xfrm>
            <a:off x="3086100" y="4495800"/>
            <a:ext cx="14224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大疆科技合作协议</a:t>
            </a:r>
          </a:p>
        </p:txBody>
      </p:sp>
      <p:sp>
        <p:nvSpPr>
          <p:cNvPr id="23" name="TextBox 1"/>
          <p:cNvSpPr txBox="1"/>
          <p:nvPr/>
        </p:nvSpPr>
        <p:spPr>
          <a:xfrm>
            <a:off x="3086100" y="4775200"/>
            <a:ext cx="927100" cy="165100"/>
          </a:xfrm>
          <a:prstGeom prst="rect">
            <a:avLst/>
          </a:prstGeom>
          <a:noFill/>
        </p:spPr>
        <p:txBody>
          <a:bodyPr wrap="none" lIns="0" tIns="0" rIns="0" rtlCol="0">
            <a:spAutoFit/>
          </a:bodyPr>
          <a:lstStyle/>
          <a:p>
            <a:pPr>
              <a:lnSpc>
                <a:spcPts val="1300"/>
              </a:lnSpc>
            </a:pPr>
            <a:r>
              <a:rPr lang="en-US" altLang="zh-CN" sz="1055" b="1" dirty="0">
                <a:solidFill>
                  <a:srgbClr val="ECCD5E"/>
                </a:solidFill>
                <a:latin typeface="微软雅黑" panose="020B0503020204020204" charset="-122"/>
                <a:cs typeface="微软雅黑" panose="020B0503020204020204" charset="-122"/>
              </a:rPr>
              <a:t>（通过第三方）</a:t>
            </a:r>
          </a:p>
        </p:txBody>
      </p:sp>
      <p:sp>
        <p:nvSpPr>
          <p:cNvPr id="24" name="TextBox 1"/>
          <p:cNvSpPr txBox="1"/>
          <p:nvPr/>
        </p:nvSpPr>
        <p:spPr>
          <a:xfrm>
            <a:off x="5422900" y="4495800"/>
            <a:ext cx="1066800" cy="228600"/>
          </a:xfrm>
          <a:prstGeom prst="rect">
            <a:avLst/>
          </a:prstGeom>
          <a:noFill/>
        </p:spPr>
        <p:txBody>
          <a:bodyPr wrap="none" lIns="0" tIns="0" rIns="0" rtlCol="0">
            <a:spAutoFit/>
          </a:bodyPr>
          <a:lstStyle/>
          <a:p>
            <a:pPr>
              <a:lnSpc>
                <a:spcPts val="1800"/>
              </a:lnSpc>
            </a:pPr>
            <a:r>
              <a:rPr lang="en-US" altLang="zh-CN" sz="1405" b="1" dirty="0">
                <a:solidFill>
                  <a:srgbClr val="ECCD5E"/>
                </a:solidFill>
                <a:latin typeface="微软雅黑" panose="020B0503020204020204" charset="-122"/>
                <a:cs typeface="微软雅黑" panose="020B0503020204020204" charset="-122"/>
              </a:rPr>
              <a:t>以纯合作协议</a:t>
            </a:r>
          </a:p>
        </p:txBody>
      </p:sp>
      <p:pic>
        <p:nvPicPr>
          <p:cNvPr id="26" name="图片 25" descr="矩形 10 拷贝 3"/>
          <p:cNvPicPr>
            <a:picLocks noChangeAspect="1"/>
          </p:cNvPicPr>
          <p:nvPr/>
        </p:nvPicPr>
        <p:blipFill>
          <a:blip r:embed="rId7"/>
          <a:stretch>
            <a:fillRect/>
          </a:stretch>
        </p:blipFill>
        <p:spPr>
          <a:xfrm>
            <a:off x="328295" y="377825"/>
            <a:ext cx="3249930" cy="198120"/>
          </a:xfrm>
          <a:prstGeom prst="rect">
            <a:avLst/>
          </a:prstGeom>
        </p:spPr>
      </p:pic>
      <p:sp>
        <p:nvSpPr>
          <p:cNvPr id="27" name="文本框 26"/>
          <p:cNvSpPr txBox="1"/>
          <p:nvPr/>
        </p:nvSpPr>
        <p:spPr>
          <a:xfrm>
            <a:off x="1457325" y="318135"/>
            <a:ext cx="965835" cy="321945"/>
          </a:xfrm>
          <a:prstGeom prst="rect">
            <a:avLst/>
          </a:prstGeom>
          <a:noFill/>
        </p:spPr>
        <p:txBody>
          <a:bodyPr wrap="square" rtlCol="0">
            <a:spAutoFit/>
          </a:bodyPr>
          <a:lstStyle/>
          <a:p>
            <a:r>
              <a:rPr lang="zh-CN" altLang="en-US" sz="1500" b="1">
                <a:solidFill>
                  <a:srgbClr val="F4D35E"/>
                </a:solidFill>
                <a:latin typeface="微软雅黑" panose="020B0503020204020204" charset="-122"/>
                <a:ea typeface="微软雅黑" panose="020B0503020204020204" charset="-122"/>
              </a:rPr>
              <a:t>公司实力</a:t>
            </a:r>
          </a:p>
        </p:txBody>
      </p:sp>
      <p:pic>
        <p:nvPicPr>
          <p:cNvPr id="32" name="图片 31" descr="LOGO01"/>
          <p:cNvPicPr>
            <a:picLocks noChangeAspect="1"/>
          </p:cNvPicPr>
          <p:nvPr/>
        </p:nvPicPr>
        <p:blipFill>
          <a:blip r:embed="rId8"/>
          <a:stretch>
            <a:fillRect/>
          </a:stretch>
        </p:blipFill>
        <p:spPr>
          <a:xfrm>
            <a:off x="6727190" y="163830"/>
            <a:ext cx="2188845" cy="41211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1+#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1+#ppt_w/2"/>
                                          </p:val>
                                        </p:tav>
                                        <p:tav tm="100000">
                                          <p:val>
                                            <p:strVal val="#ppt_x"/>
                                          </p:val>
                                        </p:tav>
                                      </p:tavLst>
                                    </p:anim>
                                    <p:anim calcmode="lin" valueType="num">
                                      <p:cBhvr additive="base">
                                        <p:cTn id="16" dur="50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1+#ppt_w/2"/>
                                          </p:val>
                                        </p:tav>
                                        <p:tav tm="100000">
                                          <p:val>
                                            <p:strVal val="#ppt_x"/>
                                          </p:val>
                                        </p:tav>
                                      </p:tavLst>
                                    </p:anim>
                                    <p:anim calcmode="lin" valueType="num">
                                      <p:cBhvr additive="base">
                                        <p:cTn id="25" dur="500" fill="hold"/>
                                        <p:tgtEl>
                                          <p:spTgt spid="14"/>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1+#ppt_w/2"/>
                                          </p:val>
                                        </p:tav>
                                        <p:tav tm="100000">
                                          <p:val>
                                            <p:strVal val="#ppt_x"/>
                                          </p:val>
                                        </p:tav>
                                      </p:tavLst>
                                    </p:anim>
                                    <p:anim calcmode="lin" valueType="num">
                                      <p:cBhvr additive="base">
                                        <p:cTn id="29" dur="500" fill="hold"/>
                                        <p:tgtEl>
                                          <p:spTgt spid="22"/>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1+#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 presetClass="entr" presetSubtype="2"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1+#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1+#ppt_w/2"/>
                                          </p:val>
                                        </p:tav>
                                        <p:tav tm="100000">
                                          <p:val>
                                            <p:strVal val="#ppt_x"/>
                                          </p:val>
                                        </p:tav>
                                      </p:tavLst>
                                    </p:anim>
                                    <p:anim calcmode="lin" valueType="num">
                                      <p:cBhvr additive="base">
                                        <p:cTn id="46" dur="500" fill="hold"/>
                                        <p:tgtEl>
                                          <p:spTgt spid="24"/>
                                        </p:tgtEl>
                                        <p:attrNameLst>
                                          <p:attrName>ppt_y</p:attrName>
                                        </p:attrNameLst>
                                      </p:cBhvr>
                                      <p:tavLst>
                                        <p:tav tm="0">
                                          <p:val>
                                            <p:strVal val="#ppt_y"/>
                                          </p:val>
                                        </p:tav>
                                        <p:tav tm="100000">
                                          <p:val>
                                            <p:strVal val="#ppt_y"/>
                                          </p:val>
                                        </p:tav>
                                      </p:tavLst>
                                    </p:anim>
                                  </p:childTnLst>
                                </p:cTn>
                              </p:par>
                            </p:childTnLst>
                          </p:cTn>
                        </p:par>
                        <p:par>
                          <p:cTn id="47" fill="hold">
                            <p:stCondLst>
                              <p:cond delay="1500"/>
                            </p:stCondLst>
                            <p:childTnLst>
                              <p:par>
                                <p:cTn id="48" presetID="2" presetClass="entr" presetSubtype="2" fill="hold" grpId="0" nodeType="after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1+#ppt_w/2"/>
                                          </p:val>
                                        </p:tav>
                                        <p:tav tm="100000">
                                          <p:val>
                                            <p:strVal val="#ppt_x"/>
                                          </p:val>
                                        </p:tav>
                                      </p:tavLst>
                                    </p:anim>
                                    <p:anim calcmode="lin" valueType="num">
                                      <p:cBhvr additive="base">
                                        <p:cTn id="51" dur="500" fill="hold"/>
                                        <p:tgtEl>
                                          <p:spTgt spid="9"/>
                                        </p:tgtEl>
                                        <p:attrNameLst>
                                          <p:attrName>ppt_y</p:attrName>
                                        </p:attrNameLst>
                                      </p:cBhvr>
                                      <p:tavLst>
                                        <p:tav tm="0">
                                          <p:val>
                                            <p:strVal val="#ppt_y"/>
                                          </p:val>
                                        </p:tav>
                                        <p:tav tm="100000">
                                          <p:val>
                                            <p:strVal val="#ppt_y"/>
                                          </p:val>
                                        </p:tav>
                                      </p:tavLst>
                                    </p:anim>
                                  </p:childTnLst>
                                </p:cTn>
                              </p:par>
                              <p:par>
                                <p:cTn id="52" presetID="2" presetClass="entr" presetSubtype="2"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additive="base">
                                        <p:cTn id="54" dur="500" fill="hold"/>
                                        <p:tgtEl>
                                          <p:spTgt spid="17"/>
                                        </p:tgtEl>
                                        <p:attrNameLst>
                                          <p:attrName>ppt_x</p:attrName>
                                        </p:attrNameLst>
                                      </p:cBhvr>
                                      <p:tavLst>
                                        <p:tav tm="0">
                                          <p:val>
                                            <p:strVal val="1+#ppt_w/2"/>
                                          </p:val>
                                        </p:tav>
                                        <p:tav tm="100000">
                                          <p:val>
                                            <p:strVal val="#ppt_x"/>
                                          </p:val>
                                        </p:tav>
                                      </p:tavLst>
                                    </p:anim>
                                    <p:anim calcmode="lin" valueType="num">
                                      <p:cBhvr additive="base">
                                        <p:cTn id="55" dur="500" fill="hold"/>
                                        <p:tgtEl>
                                          <p:spTgt spid="17"/>
                                        </p:tgtEl>
                                        <p:attrNameLst>
                                          <p:attrName>ppt_y</p:attrName>
                                        </p:attrNameLst>
                                      </p:cBhvr>
                                      <p:tavLst>
                                        <p:tav tm="0">
                                          <p:val>
                                            <p:strVal val="#ppt_y"/>
                                          </p:val>
                                        </p:tav>
                                        <p:tav tm="100000">
                                          <p:val>
                                            <p:strVal val="#ppt_y"/>
                                          </p:val>
                                        </p:tav>
                                      </p:tavLst>
                                    </p:anim>
                                  </p:childTnLst>
                                </p:cTn>
                              </p:par>
                              <p:par>
                                <p:cTn id="56" presetID="2" presetClass="entr" presetSubtype="2"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1+#ppt_w/2"/>
                                          </p:val>
                                        </p:tav>
                                        <p:tav tm="100000">
                                          <p:val>
                                            <p:strVal val="#ppt_x"/>
                                          </p:val>
                                        </p:tav>
                                      </p:tavLst>
                                    </p:anim>
                                    <p:anim calcmode="lin" valueType="num">
                                      <p:cBhvr additive="base">
                                        <p:cTn id="59"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20" grpId="0"/>
      <p:bldP spid="21" grpId="0"/>
      <p:bldP spid="22"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中间的内容"/>
          <p:cNvPicPr>
            <a:picLocks noChangeAspect="1"/>
          </p:cNvPicPr>
          <p:nvPr/>
        </p:nvPicPr>
        <p:blipFill>
          <a:blip r:embed="rId3"/>
          <a:stretch>
            <a:fillRect/>
          </a:stretch>
        </p:blipFill>
        <p:spPr>
          <a:xfrm>
            <a:off x="2638743" y="1998980"/>
            <a:ext cx="4018915" cy="1574800"/>
          </a:xfrm>
          <a:prstGeom prst="rect">
            <a:avLst/>
          </a:prstGeom>
        </p:spPr>
      </p:pic>
      <p:pic>
        <p:nvPicPr>
          <p:cNvPr id="5" name="图片 4" descr="目录板"/>
          <p:cNvPicPr>
            <a:picLocks noChangeAspect="1"/>
          </p:cNvPicPr>
          <p:nvPr/>
        </p:nvPicPr>
        <p:blipFill>
          <a:blip r:embed="rId4"/>
          <a:stretch>
            <a:fillRect/>
          </a:stretch>
        </p:blipFill>
        <p:spPr>
          <a:xfrm>
            <a:off x="508635" y="1270"/>
            <a:ext cx="1222375" cy="2173605"/>
          </a:xfrm>
          <a:prstGeom prst="rect">
            <a:avLst/>
          </a:prstGeom>
        </p:spPr>
      </p:pic>
      <p:sp>
        <p:nvSpPr>
          <p:cNvPr id="18" name="文本框 17"/>
          <p:cNvSpPr txBox="1"/>
          <p:nvPr/>
        </p:nvSpPr>
        <p:spPr>
          <a:xfrm>
            <a:off x="3332480" y="2461895"/>
            <a:ext cx="2945765" cy="488950"/>
          </a:xfrm>
          <a:prstGeom prst="rect">
            <a:avLst/>
          </a:prstGeom>
          <a:noFill/>
        </p:spPr>
        <p:txBody>
          <a:bodyPr wrap="square" rtlCol="0">
            <a:spAutoFit/>
          </a:bodyPr>
          <a:lstStyle/>
          <a:p>
            <a:pPr>
              <a:lnSpc>
                <a:spcPts val="3100"/>
              </a:lnSpc>
            </a:pPr>
            <a:r>
              <a:rPr lang="en-US" altLang="zh-CN" sz="2400" b="1" dirty="0">
                <a:solidFill>
                  <a:srgbClr val="F4D35E"/>
                </a:solidFill>
                <a:latin typeface="阿里巴巴普惠体 B" panose="00020600040101010101" charset="-122"/>
                <a:ea typeface="阿里巴巴普惠体 B" panose="00020600040101010101" charset="-122"/>
                <a:cs typeface="微软雅黑" panose="020B0503020204020204" charset="-122"/>
                <a:sym typeface="+mn-ea"/>
              </a:rPr>
              <a:t>核心技术与产品应用</a:t>
            </a:r>
            <a:endParaRPr lang="zh-CN" altLang="en-US" sz="2400" b="1">
              <a:solidFill>
                <a:srgbClr val="F4D35E"/>
              </a:solidFill>
              <a:latin typeface="阿里巴巴普惠体 B" panose="00020600040101010101" charset="-122"/>
              <a:ea typeface="阿里巴巴普惠体 B" panose="00020600040101010101" charset="-122"/>
            </a:endParaRPr>
          </a:p>
        </p:txBody>
      </p:sp>
      <p:sp>
        <p:nvSpPr>
          <p:cNvPr id="6" name="文本框 5"/>
          <p:cNvSpPr txBox="1"/>
          <p:nvPr/>
        </p:nvSpPr>
        <p:spPr>
          <a:xfrm>
            <a:off x="769620" y="1167130"/>
            <a:ext cx="803910" cy="583565"/>
          </a:xfrm>
          <a:prstGeom prst="rect">
            <a:avLst/>
          </a:prstGeom>
          <a:noFill/>
        </p:spPr>
        <p:txBody>
          <a:bodyPr wrap="square" rtlCol="0">
            <a:spAutoFit/>
          </a:bodyPr>
          <a:lstStyle/>
          <a:p>
            <a:r>
              <a:rPr lang="en-US" altLang="zh-CN" sz="3200" b="1">
                <a:solidFill>
                  <a:srgbClr val="F4D35E"/>
                </a:solidFill>
                <a:latin typeface="微软雅黑" panose="020B0503020204020204" charset="-122"/>
                <a:ea typeface="微软雅黑" panose="020B0503020204020204" charset="-122"/>
              </a:rPr>
              <a:t>02</a:t>
            </a:r>
          </a:p>
        </p:txBody>
      </p:sp>
      <p:sp>
        <p:nvSpPr>
          <p:cNvPr id="7" name="矩形 6"/>
          <p:cNvSpPr/>
          <p:nvPr/>
        </p:nvSpPr>
        <p:spPr>
          <a:xfrm>
            <a:off x="3425190" y="3009900"/>
            <a:ext cx="2731135" cy="254635"/>
          </a:xfrm>
          <a:prstGeom prst="rect">
            <a:avLst/>
          </a:prstGeom>
          <a:noFill/>
          <a:ln w="6350">
            <a:solidFill>
              <a:srgbClr val="F4D3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书本"/>
          <p:cNvSpPr/>
          <p:nvPr/>
        </p:nvSpPr>
        <p:spPr bwMode="auto">
          <a:xfrm>
            <a:off x="2714625" y="2059305"/>
            <a:ext cx="257810" cy="257810"/>
          </a:xfrm>
          <a:custGeom>
            <a:avLst/>
            <a:gdLst>
              <a:gd name="T0" fmla="*/ 1457935 w 3279"/>
              <a:gd name="T1" fmla="*/ 1800397 h 3279"/>
              <a:gd name="T2" fmla="*/ 336911 w 3279"/>
              <a:gd name="T3" fmla="*/ 1800397 h 3279"/>
              <a:gd name="T4" fmla="*/ 0 w 3279"/>
              <a:gd name="T5" fmla="*/ 1458876 h 3279"/>
              <a:gd name="T6" fmla="*/ 0 w 3279"/>
              <a:gd name="T7" fmla="*/ 0 h 3279"/>
              <a:gd name="T8" fmla="*/ 1332828 w 3279"/>
              <a:gd name="T9" fmla="*/ 0 h 3279"/>
              <a:gd name="T10" fmla="*/ 1332828 w 3279"/>
              <a:gd name="T11" fmla="*/ 107618 h 3279"/>
              <a:gd name="T12" fmla="*/ 1584139 w 3279"/>
              <a:gd name="T13" fmla="*/ 107618 h 3279"/>
              <a:gd name="T14" fmla="*/ 1584139 w 3279"/>
              <a:gd name="T15" fmla="*/ 107618 h 3279"/>
              <a:gd name="T16" fmla="*/ 1584139 w 3279"/>
              <a:gd name="T17" fmla="*/ 215235 h 3279"/>
              <a:gd name="T18" fmla="*/ 1682359 w 3279"/>
              <a:gd name="T19" fmla="*/ 215235 h 3279"/>
              <a:gd name="T20" fmla="*/ 1799235 w 3279"/>
              <a:gd name="T21" fmla="*/ 215235 h 3279"/>
              <a:gd name="T22" fmla="*/ 1799235 w 3279"/>
              <a:gd name="T23" fmla="*/ 1458876 h 3279"/>
              <a:gd name="T24" fmla="*/ 1457935 w 3279"/>
              <a:gd name="T25" fmla="*/ 1800397 h 3279"/>
              <a:gd name="T26" fmla="*/ 1189064 w 3279"/>
              <a:gd name="T27" fmla="*/ 143307 h 3279"/>
              <a:gd name="T28" fmla="*/ 143763 w 3279"/>
              <a:gd name="T29" fmla="*/ 143307 h 3279"/>
              <a:gd name="T30" fmla="*/ 143763 w 3279"/>
              <a:gd name="T31" fmla="*/ 1495115 h 3279"/>
              <a:gd name="T32" fmla="*/ 264480 w 3279"/>
              <a:gd name="T33" fmla="*/ 1620851 h 3279"/>
              <a:gd name="T34" fmla="*/ 1189064 w 3279"/>
              <a:gd name="T35" fmla="*/ 1620851 h 3279"/>
              <a:gd name="T36" fmla="*/ 1189064 w 3279"/>
              <a:gd name="T37" fmla="*/ 143307 h 3279"/>
              <a:gd name="T38" fmla="*/ 1687297 w 3279"/>
              <a:gd name="T39" fmla="*/ 322303 h 3279"/>
              <a:gd name="T40" fmla="*/ 1584139 w 3279"/>
              <a:gd name="T41" fmla="*/ 322303 h 3279"/>
              <a:gd name="T42" fmla="*/ 1584139 w 3279"/>
              <a:gd name="T43" fmla="*/ 1402871 h 3279"/>
              <a:gd name="T44" fmla="*/ 1514452 w 3279"/>
              <a:gd name="T45" fmla="*/ 1458876 h 3279"/>
              <a:gd name="T46" fmla="*/ 1440376 w 3279"/>
              <a:gd name="T47" fmla="*/ 1402871 h 3279"/>
              <a:gd name="T48" fmla="*/ 1440376 w 3279"/>
              <a:gd name="T49" fmla="*/ 215235 h 3279"/>
              <a:gd name="T50" fmla="*/ 1332828 w 3279"/>
              <a:gd name="T51" fmla="*/ 215235 h 3279"/>
              <a:gd name="T52" fmla="*/ 1332828 w 3279"/>
              <a:gd name="T53" fmla="*/ 1456680 h 3279"/>
              <a:gd name="T54" fmla="*/ 1514452 w 3279"/>
              <a:gd name="T55" fmla="*/ 1625244 h 3279"/>
              <a:gd name="T56" fmla="*/ 1687297 w 3279"/>
              <a:gd name="T57" fmla="*/ 1456680 h 3279"/>
              <a:gd name="T58" fmla="*/ 1687297 w 3279"/>
              <a:gd name="T59" fmla="*/ 322303 h 3279"/>
              <a:gd name="T60" fmla="*/ 323193 w 3279"/>
              <a:gd name="T61" fmla="*/ 1333139 h 3279"/>
              <a:gd name="T62" fmla="*/ 686442 w 3279"/>
              <a:gd name="T63" fmla="*/ 1333139 h 3279"/>
              <a:gd name="T64" fmla="*/ 686442 w 3279"/>
              <a:gd name="T65" fmla="*/ 1440757 h 3279"/>
              <a:gd name="T66" fmla="*/ 323193 w 3279"/>
              <a:gd name="T67" fmla="*/ 1440757 h 3279"/>
              <a:gd name="T68" fmla="*/ 323193 w 3279"/>
              <a:gd name="T69" fmla="*/ 1333139 h 3279"/>
              <a:gd name="T70" fmla="*/ 323193 w 3279"/>
              <a:gd name="T71" fmla="*/ 1113512 h 3279"/>
              <a:gd name="T72" fmla="*/ 789600 w 3279"/>
              <a:gd name="T73" fmla="*/ 1113512 h 3279"/>
              <a:gd name="T74" fmla="*/ 789600 w 3279"/>
              <a:gd name="T75" fmla="*/ 1225522 h 3279"/>
              <a:gd name="T76" fmla="*/ 323193 w 3279"/>
              <a:gd name="T77" fmla="*/ 1225522 h 3279"/>
              <a:gd name="T78" fmla="*/ 323193 w 3279"/>
              <a:gd name="T79" fmla="*/ 1113512 h 3279"/>
              <a:gd name="T80" fmla="*/ 1009635 w 3279"/>
              <a:gd name="T81" fmla="*/ 1225522 h 3279"/>
              <a:gd name="T82" fmla="*/ 897697 w 3279"/>
              <a:gd name="T83" fmla="*/ 1225522 h 3279"/>
              <a:gd name="T84" fmla="*/ 897697 w 3279"/>
              <a:gd name="T85" fmla="*/ 1113512 h 3279"/>
              <a:gd name="T86" fmla="*/ 1009635 w 3279"/>
              <a:gd name="T87" fmla="*/ 1113512 h 3279"/>
              <a:gd name="T88" fmla="*/ 1009635 w 3279"/>
              <a:gd name="T89" fmla="*/ 1225522 h 3279"/>
              <a:gd name="T90" fmla="*/ 789600 w 3279"/>
              <a:gd name="T91" fmla="*/ 897728 h 3279"/>
              <a:gd name="T92" fmla="*/ 1009635 w 3279"/>
              <a:gd name="T93" fmla="*/ 897728 h 3279"/>
              <a:gd name="T94" fmla="*/ 1009635 w 3279"/>
              <a:gd name="T95" fmla="*/ 1010287 h 3279"/>
              <a:gd name="T96" fmla="*/ 789600 w 3279"/>
              <a:gd name="T97" fmla="*/ 1010287 h 3279"/>
              <a:gd name="T98" fmla="*/ 789600 w 3279"/>
              <a:gd name="T99" fmla="*/ 897728 h 3279"/>
              <a:gd name="T100" fmla="*/ 323193 w 3279"/>
              <a:gd name="T101" fmla="*/ 327794 h 3279"/>
              <a:gd name="T102" fmla="*/ 1009635 w 3279"/>
              <a:gd name="T103" fmla="*/ 327794 h 3279"/>
              <a:gd name="T104" fmla="*/ 1009635 w 3279"/>
              <a:gd name="T105" fmla="*/ 790110 h 3279"/>
              <a:gd name="T106" fmla="*/ 323193 w 3279"/>
              <a:gd name="T107" fmla="*/ 790110 h 3279"/>
              <a:gd name="T108" fmla="*/ 323193 w 3279"/>
              <a:gd name="T109" fmla="*/ 327794 h 3279"/>
              <a:gd name="T110" fmla="*/ 682052 w 3279"/>
              <a:gd name="T111" fmla="*/ 1010287 h 3279"/>
              <a:gd name="T112" fmla="*/ 323193 w 3279"/>
              <a:gd name="T113" fmla="*/ 1010287 h 3279"/>
              <a:gd name="T114" fmla="*/ 323193 w 3279"/>
              <a:gd name="T115" fmla="*/ 897728 h 3279"/>
              <a:gd name="T116" fmla="*/ 682052 w 3279"/>
              <a:gd name="T117" fmla="*/ 897728 h 3279"/>
              <a:gd name="T118" fmla="*/ 682052 w 3279"/>
              <a:gd name="T119" fmla="*/ 1010287 h 3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279" h="3279">
                <a:moveTo>
                  <a:pt x="2657" y="3279"/>
                </a:moveTo>
                <a:cubicBezTo>
                  <a:pt x="614" y="3279"/>
                  <a:pt x="614" y="3279"/>
                  <a:pt x="614" y="3279"/>
                </a:cubicBezTo>
                <a:cubicBezTo>
                  <a:pt x="275" y="3279"/>
                  <a:pt x="0" y="2996"/>
                  <a:pt x="0" y="2657"/>
                </a:cubicBezTo>
                <a:cubicBezTo>
                  <a:pt x="0" y="0"/>
                  <a:pt x="0" y="0"/>
                  <a:pt x="0" y="0"/>
                </a:cubicBezTo>
                <a:cubicBezTo>
                  <a:pt x="2429" y="0"/>
                  <a:pt x="2429" y="0"/>
                  <a:pt x="2429" y="0"/>
                </a:cubicBezTo>
                <a:cubicBezTo>
                  <a:pt x="2429" y="196"/>
                  <a:pt x="2429" y="196"/>
                  <a:pt x="2429" y="196"/>
                </a:cubicBezTo>
                <a:cubicBezTo>
                  <a:pt x="2887" y="196"/>
                  <a:pt x="2887" y="196"/>
                  <a:pt x="2887" y="196"/>
                </a:cubicBezTo>
                <a:cubicBezTo>
                  <a:pt x="2887" y="196"/>
                  <a:pt x="2887" y="196"/>
                  <a:pt x="2887" y="196"/>
                </a:cubicBezTo>
                <a:cubicBezTo>
                  <a:pt x="2887" y="392"/>
                  <a:pt x="2887" y="392"/>
                  <a:pt x="2887" y="392"/>
                </a:cubicBezTo>
                <a:cubicBezTo>
                  <a:pt x="3066" y="392"/>
                  <a:pt x="3066" y="392"/>
                  <a:pt x="3066" y="392"/>
                </a:cubicBezTo>
                <a:cubicBezTo>
                  <a:pt x="3279" y="392"/>
                  <a:pt x="3279" y="392"/>
                  <a:pt x="3279" y="392"/>
                </a:cubicBezTo>
                <a:cubicBezTo>
                  <a:pt x="3279" y="2657"/>
                  <a:pt x="3279" y="2657"/>
                  <a:pt x="3279" y="2657"/>
                </a:cubicBezTo>
                <a:cubicBezTo>
                  <a:pt x="3279" y="2996"/>
                  <a:pt x="2996" y="3279"/>
                  <a:pt x="2657" y="3279"/>
                </a:cubicBezTo>
                <a:close/>
                <a:moveTo>
                  <a:pt x="2167" y="261"/>
                </a:moveTo>
                <a:cubicBezTo>
                  <a:pt x="262" y="261"/>
                  <a:pt x="262" y="261"/>
                  <a:pt x="262" y="261"/>
                </a:cubicBezTo>
                <a:cubicBezTo>
                  <a:pt x="262" y="2723"/>
                  <a:pt x="262" y="2723"/>
                  <a:pt x="262" y="2723"/>
                </a:cubicBezTo>
                <a:cubicBezTo>
                  <a:pt x="262" y="2836"/>
                  <a:pt x="370" y="2952"/>
                  <a:pt x="482" y="2952"/>
                </a:cubicBezTo>
                <a:cubicBezTo>
                  <a:pt x="2167" y="2952"/>
                  <a:pt x="2167" y="2952"/>
                  <a:pt x="2167" y="2952"/>
                </a:cubicBezTo>
                <a:lnTo>
                  <a:pt x="2167" y="261"/>
                </a:lnTo>
                <a:close/>
                <a:moveTo>
                  <a:pt x="3075" y="587"/>
                </a:moveTo>
                <a:cubicBezTo>
                  <a:pt x="2887" y="587"/>
                  <a:pt x="2887" y="587"/>
                  <a:pt x="2887" y="587"/>
                </a:cubicBezTo>
                <a:cubicBezTo>
                  <a:pt x="2887" y="2555"/>
                  <a:pt x="2887" y="2555"/>
                  <a:pt x="2887" y="2555"/>
                </a:cubicBezTo>
                <a:cubicBezTo>
                  <a:pt x="2887" y="2611"/>
                  <a:pt x="2816" y="2657"/>
                  <a:pt x="2760" y="2657"/>
                </a:cubicBezTo>
                <a:cubicBezTo>
                  <a:pt x="2703" y="2657"/>
                  <a:pt x="2625" y="2611"/>
                  <a:pt x="2625" y="2555"/>
                </a:cubicBezTo>
                <a:cubicBezTo>
                  <a:pt x="2625" y="392"/>
                  <a:pt x="2625" y="392"/>
                  <a:pt x="2625" y="392"/>
                </a:cubicBezTo>
                <a:cubicBezTo>
                  <a:pt x="2429" y="392"/>
                  <a:pt x="2429" y="392"/>
                  <a:pt x="2429" y="392"/>
                </a:cubicBezTo>
                <a:cubicBezTo>
                  <a:pt x="2429" y="2653"/>
                  <a:pt x="2429" y="2653"/>
                  <a:pt x="2429" y="2653"/>
                </a:cubicBezTo>
                <a:cubicBezTo>
                  <a:pt x="2429" y="2823"/>
                  <a:pt x="2590" y="2960"/>
                  <a:pt x="2760" y="2960"/>
                </a:cubicBezTo>
                <a:cubicBezTo>
                  <a:pt x="2929" y="2960"/>
                  <a:pt x="3075" y="2823"/>
                  <a:pt x="3075" y="2653"/>
                </a:cubicBezTo>
                <a:lnTo>
                  <a:pt x="3075" y="587"/>
                </a:lnTo>
                <a:close/>
                <a:moveTo>
                  <a:pt x="589" y="2428"/>
                </a:moveTo>
                <a:cubicBezTo>
                  <a:pt x="1251" y="2428"/>
                  <a:pt x="1251" y="2428"/>
                  <a:pt x="1251" y="2428"/>
                </a:cubicBezTo>
                <a:cubicBezTo>
                  <a:pt x="1251" y="2624"/>
                  <a:pt x="1251" y="2624"/>
                  <a:pt x="1251" y="2624"/>
                </a:cubicBezTo>
                <a:cubicBezTo>
                  <a:pt x="589" y="2624"/>
                  <a:pt x="589" y="2624"/>
                  <a:pt x="589" y="2624"/>
                </a:cubicBezTo>
                <a:lnTo>
                  <a:pt x="589" y="2428"/>
                </a:lnTo>
                <a:close/>
                <a:moveTo>
                  <a:pt x="589" y="2028"/>
                </a:moveTo>
                <a:cubicBezTo>
                  <a:pt x="1439" y="2028"/>
                  <a:pt x="1439" y="2028"/>
                  <a:pt x="1439" y="2028"/>
                </a:cubicBezTo>
                <a:cubicBezTo>
                  <a:pt x="1439" y="2232"/>
                  <a:pt x="1439" y="2232"/>
                  <a:pt x="1439" y="2232"/>
                </a:cubicBezTo>
                <a:cubicBezTo>
                  <a:pt x="589" y="2232"/>
                  <a:pt x="589" y="2232"/>
                  <a:pt x="589" y="2232"/>
                </a:cubicBezTo>
                <a:lnTo>
                  <a:pt x="589" y="2028"/>
                </a:lnTo>
                <a:close/>
                <a:moveTo>
                  <a:pt x="1840" y="2232"/>
                </a:moveTo>
                <a:cubicBezTo>
                  <a:pt x="1636" y="2232"/>
                  <a:pt x="1636" y="2232"/>
                  <a:pt x="1636" y="2232"/>
                </a:cubicBezTo>
                <a:cubicBezTo>
                  <a:pt x="1636" y="2028"/>
                  <a:pt x="1636" y="2028"/>
                  <a:pt x="1636" y="2028"/>
                </a:cubicBezTo>
                <a:cubicBezTo>
                  <a:pt x="1840" y="2028"/>
                  <a:pt x="1840" y="2028"/>
                  <a:pt x="1840" y="2028"/>
                </a:cubicBezTo>
                <a:lnTo>
                  <a:pt x="1840" y="2232"/>
                </a:lnTo>
                <a:close/>
                <a:moveTo>
                  <a:pt x="1439" y="1635"/>
                </a:moveTo>
                <a:cubicBezTo>
                  <a:pt x="1840" y="1635"/>
                  <a:pt x="1840" y="1635"/>
                  <a:pt x="1840" y="1635"/>
                </a:cubicBezTo>
                <a:cubicBezTo>
                  <a:pt x="1840" y="1840"/>
                  <a:pt x="1840" y="1840"/>
                  <a:pt x="1840" y="1840"/>
                </a:cubicBezTo>
                <a:cubicBezTo>
                  <a:pt x="1439" y="1840"/>
                  <a:pt x="1439" y="1840"/>
                  <a:pt x="1439" y="1840"/>
                </a:cubicBezTo>
                <a:lnTo>
                  <a:pt x="1439" y="1635"/>
                </a:lnTo>
                <a:close/>
                <a:moveTo>
                  <a:pt x="589" y="597"/>
                </a:moveTo>
                <a:cubicBezTo>
                  <a:pt x="1840" y="597"/>
                  <a:pt x="1840" y="597"/>
                  <a:pt x="1840" y="597"/>
                </a:cubicBezTo>
                <a:cubicBezTo>
                  <a:pt x="1840" y="1439"/>
                  <a:pt x="1840" y="1439"/>
                  <a:pt x="1840" y="1439"/>
                </a:cubicBezTo>
                <a:cubicBezTo>
                  <a:pt x="589" y="1439"/>
                  <a:pt x="589" y="1439"/>
                  <a:pt x="589" y="1439"/>
                </a:cubicBezTo>
                <a:lnTo>
                  <a:pt x="589" y="597"/>
                </a:lnTo>
                <a:close/>
                <a:moveTo>
                  <a:pt x="1243" y="1840"/>
                </a:moveTo>
                <a:cubicBezTo>
                  <a:pt x="589" y="1840"/>
                  <a:pt x="589" y="1840"/>
                  <a:pt x="589" y="1840"/>
                </a:cubicBezTo>
                <a:cubicBezTo>
                  <a:pt x="589" y="1635"/>
                  <a:pt x="589" y="1635"/>
                  <a:pt x="589" y="1635"/>
                </a:cubicBezTo>
                <a:cubicBezTo>
                  <a:pt x="1243" y="1635"/>
                  <a:pt x="1243" y="1635"/>
                  <a:pt x="1243" y="1635"/>
                </a:cubicBezTo>
                <a:lnTo>
                  <a:pt x="1243" y="1840"/>
                </a:lnTo>
                <a:close/>
              </a:path>
            </a:pathLst>
          </a:custGeom>
          <a:solidFill>
            <a:srgbClr val="F1C428"/>
          </a:solidFill>
          <a:ln>
            <a:noFill/>
          </a:ln>
          <a:extLst>
            <a:ext uri="{91240B29-F687-4F45-9708-019B960494DF}">
              <a14:hiddenLine xmlns:a14="http://schemas.microsoft.com/office/drawing/2010/main" w="9525">
                <a:solidFill>
                  <a:srgbClr val="000000"/>
                </a:solidFill>
                <a:round/>
              </a14:hiddenLine>
            </a:ext>
          </a:extLst>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endParaRPr lang="zh-CN" altLang="en-US">
              <a:solidFill>
                <a:srgbClr val="F1C428"/>
              </a:solidFill>
            </a:endParaRPr>
          </a:p>
        </p:txBody>
      </p:sp>
      <p:sp>
        <p:nvSpPr>
          <p:cNvPr id="9" name="TextBox 1"/>
          <p:cNvSpPr txBox="1"/>
          <p:nvPr/>
        </p:nvSpPr>
        <p:spPr>
          <a:xfrm>
            <a:off x="4239895" y="3052445"/>
            <a:ext cx="1131570" cy="212090"/>
          </a:xfrm>
          <a:prstGeom prst="rect">
            <a:avLst/>
          </a:prstGeom>
          <a:noFill/>
        </p:spPr>
        <p:txBody>
          <a:bodyPr wrap="none" lIns="0" tIns="0" rIns="0" rtlCol="0">
            <a:spAutoFit/>
          </a:bodyPr>
          <a:lstStyle/>
          <a:p>
            <a:pPr algn="ctr">
              <a:lnSpc>
                <a:spcPts val="1300"/>
              </a:lnSpc>
            </a:pPr>
            <a:r>
              <a:rPr lang="zh-CN" altLang="en-US" sz="990">
                <a:solidFill>
                  <a:srgbClr val="F4D35E"/>
                </a:solidFill>
                <a:latin typeface="微软雅黑" panose="020B0503020204020204" charset="-122"/>
                <a:ea typeface="微软雅黑" panose="020B0503020204020204" charset="-122"/>
                <a:sym typeface="+mn-ea"/>
              </a:rPr>
              <a:t>产品系列、产品研发</a:t>
            </a:r>
          </a:p>
        </p:txBody>
      </p:sp>
      <p:pic>
        <p:nvPicPr>
          <p:cNvPr id="32" name="图片 31" descr="LOGO01"/>
          <p:cNvPicPr>
            <a:picLocks noChangeAspect="1"/>
          </p:cNvPicPr>
          <p:nvPr/>
        </p:nvPicPr>
        <p:blipFill>
          <a:blip r:embed="rId5"/>
          <a:stretch>
            <a:fillRect/>
          </a:stretch>
        </p:blipFill>
        <p:spPr>
          <a:xfrm>
            <a:off x="6727190" y="163830"/>
            <a:ext cx="2188845" cy="412115"/>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52"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Scale>
                                      <p:cBhvr>
                                        <p:cTn id="12"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
                                        </p:tgtEl>
                                        <p:attrNameLst>
                                          <p:attrName>ppt_x</p:attrName>
                                          <p:attrName>ppt_y</p:attrName>
                                        </p:attrNameLst>
                                      </p:cBhvr>
                                    </p:animMotion>
                                    <p:animEffect transition="in" filter="fade">
                                      <p:cBhvr>
                                        <p:cTn id="14" dur="1000"/>
                                        <p:tgtEl>
                                          <p:spTgt spid="6"/>
                                        </p:tgtEl>
                                      </p:cBhvr>
                                    </p:animEffect>
                                  </p:childTnLst>
                                </p:cTn>
                              </p:par>
                            </p:childTnLst>
                          </p:cTn>
                        </p:par>
                        <p:par>
                          <p:cTn id="15" fill="hold">
                            <p:stCondLst>
                              <p:cond delay="1500"/>
                            </p:stCondLst>
                            <p:childTnLst>
                              <p:par>
                                <p:cTn id="16" presetID="1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plus(in)">
                                      <p:cBhvr>
                                        <p:cTn id="18" dur="1000"/>
                                        <p:tgtEl>
                                          <p:spTgt spid="4"/>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grpId="0" nodeType="withEffect">
                                  <p:stCondLst>
                                    <p:cond delay="30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par>
                          <p:cTn id="29" fill="hold">
                            <p:stCondLst>
                              <p:cond delay="3000"/>
                            </p:stCondLst>
                            <p:childTnLst>
                              <p:par>
                                <p:cTn id="30" presetID="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6" grpId="0"/>
      <p:bldP spid="7" grpId="0" bldLvl="0" animBg="1"/>
      <p:bldP spid="2"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文本框 7"/>
          <p:cNvSpPr txBox="1"/>
          <p:nvPr/>
        </p:nvSpPr>
        <p:spPr>
          <a:xfrm>
            <a:off x="588645" y="1118235"/>
            <a:ext cx="7982585" cy="866140"/>
          </a:xfrm>
          <a:prstGeom prst="rect">
            <a:avLst/>
          </a:prstGeom>
          <a:noFill/>
        </p:spPr>
        <p:txBody>
          <a:bodyPr wrap="square" rtlCol="0">
            <a:spAutoFit/>
          </a:bodyPr>
          <a:lstStyle/>
          <a:p>
            <a:pPr>
              <a:lnSpc>
                <a:spcPct val="140000"/>
              </a:lnSpc>
            </a:pPr>
            <a:r>
              <a:rPr lang="en-US" altLang="zh-CN" sz="1200">
                <a:solidFill>
                  <a:srgbClr val="ECCD5E"/>
                </a:solidFill>
                <a:latin typeface="微软雅黑" panose="020B0503020204020204" charset="-122"/>
                <a:ea typeface="微软雅黑" panose="020B0503020204020204" charset="-122"/>
                <a:cs typeface="微软雅黑" panose="020B0503020204020204" charset="-122"/>
              </a:rPr>
              <a:t>       </a:t>
            </a:r>
            <a:r>
              <a:rPr lang="zh-CN" sz="1200">
                <a:solidFill>
                  <a:srgbClr val="ECCD5E"/>
                </a:solidFill>
                <a:latin typeface="微软雅黑" panose="020B0503020204020204" charset="-122"/>
                <a:ea typeface="微软雅黑" panose="020B0503020204020204" charset="-122"/>
                <a:cs typeface="微软雅黑" panose="020B0503020204020204" charset="-122"/>
              </a:rPr>
              <a:t>主要产品有</a:t>
            </a:r>
            <a:r>
              <a:rPr sz="1200">
                <a:solidFill>
                  <a:srgbClr val="ECCD5E"/>
                </a:solidFill>
                <a:latin typeface="微软雅黑" panose="020B0503020204020204" charset="-122"/>
                <a:ea typeface="微软雅黑" panose="020B0503020204020204" charset="-122"/>
                <a:cs typeface="微软雅黑" panose="020B0503020204020204" charset="-122"/>
              </a:rPr>
              <a:t>硬壳行李箱，其中包括 PC 硬壳箱、ABS+PC硬壳行李箱、纯ABS行李箱、PP硬箱、软硬结合箱、功能硬箱、小手持硬壳箱、化妆箱、儿童行李箱、儿童硬壳背包、特种工具箱等。主要用于商务、旅行、休闲、时尚等场合的携带和使用。</a:t>
            </a:r>
          </a:p>
        </p:txBody>
      </p:sp>
      <p:pic>
        <p:nvPicPr>
          <p:cNvPr id="9" name="图片 8" descr="儿童箱"/>
          <p:cNvPicPr>
            <a:picLocks noChangeAspect="1"/>
          </p:cNvPicPr>
          <p:nvPr/>
        </p:nvPicPr>
        <p:blipFill>
          <a:blip r:embed="rId3"/>
          <a:stretch>
            <a:fillRect/>
          </a:stretch>
        </p:blipFill>
        <p:spPr>
          <a:xfrm>
            <a:off x="6586855" y="2904490"/>
            <a:ext cx="1169035" cy="1169035"/>
          </a:xfrm>
          <a:prstGeom prst="rect">
            <a:avLst/>
          </a:prstGeom>
        </p:spPr>
      </p:pic>
      <p:pic>
        <p:nvPicPr>
          <p:cNvPr id="10" name="图片 9" descr="C:\Users\Administrator\Desktop\商业计划书PPT\图片素材\第六页\手提箱.png手提箱"/>
          <p:cNvPicPr>
            <a:picLocks noChangeAspect="1"/>
          </p:cNvPicPr>
          <p:nvPr/>
        </p:nvPicPr>
        <p:blipFill>
          <a:blip r:embed="rId4"/>
          <a:srcRect/>
          <a:stretch>
            <a:fillRect/>
          </a:stretch>
        </p:blipFill>
        <p:spPr>
          <a:xfrm>
            <a:off x="3087370" y="2904490"/>
            <a:ext cx="1168400" cy="1169035"/>
          </a:xfrm>
          <a:prstGeom prst="rect">
            <a:avLst/>
          </a:prstGeom>
        </p:spPr>
      </p:pic>
      <p:pic>
        <p:nvPicPr>
          <p:cNvPr id="11" name="图片 10" descr="C:\Users\Administrator\Desktop\商业计划书PPT\图片素材\第六页\书包.png书包"/>
          <p:cNvPicPr>
            <a:picLocks noChangeAspect="1"/>
          </p:cNvPicPr>
          <p:nvPr/>
        </p:nvPicPr>
        <p:blipFill>
          <a:blip r:embed="rId5"/>
          <a:srcRect/>
          <a:stretch>
            <a:fillRect/>
          </a:stretch>
        </p:blipFill>
        <p:spPr>
          <a:xfrm>
            <a:off x="4885690" y="2904490"/>
            <a:ext cx="1168400" cy="1169035"/>
          </a:xfrm>
          <a:prstGeom prst="rect">
            <a:avLst/>
          </a:prstGeom>
        </p:spPr>
      </p:pic>
      <p:pic>
        <p:nvPicPr>
          <p:cNvPr id="12" name="图片 11" descr="C:\Users\Administrator\Desktop\商业计划书PPT\图片素材\第六页\硬壳拉杆箱.png硬壳拉杆箱"/>
          <p:cNvPicPr>
            <a:picLocks noChangeAspect="1"/>
          </p:cNvPicPr>
          <p:nvPr/>
        </p:nvPicPr>
        <p:blipFill>
          <a:blip r:embed="rId6"/>
          <a:srcRect/>
          <a:stretch>
            <a:fillRect/>
          </a:stretch>
        </p:blipFill>
        <p:spPr>
          <a:xfrm>
            <a:off x="1289050" y="2904490"/>
            <a:ext cx="1168400" cy="1169035"/>
          </a:xfrm>
          <a:prstGeom prst="rect">
            <a:avLst/>
          </a:prstGeom>
        </p:spPr>
      </p:pic>
      <p:sp>
        <p:nvSpPr>
          <p:cNvPr id="13" name="文本框 12"/>
          <p:cNvSpPr txBox="1"/>
          <p:nvPr/>
        </p:nvSpPr>
        <p:spPr>
          <a:xfrm>
            <a:off x="6717030" y="4073525"/>
            <a:ext cx="859155" cy="306705"/>
          </a:xfrm>
          <a:prstGeom prst="rect">
            <a:avLst/>
          </a:prstGeom>
          <a:noFill/>
        </p:spPr>
        <p:txBody>
          <a:bodyPr wrap="square" rtlCol="0">
            <a:spAutoFit/>
          </a:bodyPr>
          <a:lstStyle/>
          <a:p>
            <a:pPr>
              <a:lnSpc>
                <a:spcPct val="140000"/>
              </a:lnSpc>
            </a:pPr>
            <a:r>
              <a:rPr lang="zh-CN" sz="1000">
                <a:solidFill>
                  <a:srgbClr val="ECCD5E"/>
                </a:solidFill>
                <a:latin typeface="微软雅黑" panose="020B0503020204020204" charset="-122"/>
                <a:ea typeface="微软雅黑" panose="020B0503020204020204" charset="-122"/>
                <a:cs typeface="微软雅黑" panose="020B0503020204020204" charset="-122"/>
              </a:rPr>
              <a:t>儿童行李箱</a:t>
            </a:r>
          </a:p>
        </p:txBody>
      </p:sp>
      <p:sp>
        <p:nvSpPr>
          <p:cNvPr id="14" name="文本框 13"/>
          <p:cNvSpPr txBox="1"/>
          <p:nvPr/>
        </p:nvSpPr>
        <p:spPr>
          <a:xfrm>
            <a:off x="3121025" y="4096385"/>
            <a:ext cx="1113155" cy="306705"/>
          </a:xfrm>
          <a:prstGeom prst="rect">
            <a:avLst/>
          </a:prstGeom>
          <a:noFill/>
        </p:spPr>
        <p:txBody>
          <a:bodyPr wrap="square" rtlCol="0">
            <a:spAutoFit/>
          </a:bodyPr>
          <a:lstStyle/>
          <a:p>
            <a:pPr>
              <a:lnSpc>
                <a:spcPct val="140000"/>
              </a:lnSpc>
            </a:pPr>
            <a:r>
              <a:rPr lang="zh-CN" sz="1000">
                <a:solidFill>
                  <a:srgbClr val="ECCD5E"/>
                </a:solidFill>
                <a:latin typeface="微软雅黑" panose="020B0503020204020204" charset="-122"/>
                <a:ea typeface="微软雅黑" panose="020B0503020204020204" charset="-122"/>
                <a:cs typeface="微软雅黑" panose="020B0503020204020204" charset="-122"/>
              </a:rPr>
              <a:t>手提箱、化妆箱</a:t>
            </a:r>
          </a:p>
        </p:txBody>
      </p:sp>
      <p:sp>
        <p:nvSpPr>
          <p:cNvPr id="15" name="文本框 14"/>
          <p:cNvSpPr txBox="1"/>
          <p:nvPr/>
        </p:nvSpPr>
        <p:spPr>
          <a:xfrm>
            <a:off x="5013960" y="4096385"/>
            <a:ext cx="1113155" cy="306705"/>
          </a:xfrm>
          <a:prstGeom prst="rect">
            <a:avLst/>
          </a:prstGeom>
          <a:noFill/>
        </p:spPr>
        <p:txBody>
          <a:bodyPr wrap="square" rtlCol="0">
            <a:spAutoFit/>
          </a:bodyPr>
          <a:lstStyle/>
          <a:p>
            <a:pPr>
              <a:lnSpc>
                <a:spcPct val="140000"/>
              </a:lnSpc>
            </a:pPr>
            <a:r>
              <a:rPr lang="zh-CN" sz="1000">
                <a:solidFill>
                  <a:srgbClr val="ECCD5E"/>
                </a:solidFill>
                <a:latin typeface="微软雅黑" panose="020B0503020204020204" charset="-122"/>
                <a:ea typeface="微软雅黑" panose="020B0503020204020204" charset="-122"/>
                <a:cs typeface="微软雅黑" panose="020B0503020204020204" charset="-122"/>
              </a:rPr>
              <a:t>双肩包、背包</a:t>
            </a:r>
          </a:p>
        </p:txBody>
      </p:sp>
      <p:sp>
        <p:nvSpPr>
          <p:cNvPr id="16" name="文本框 15"/>
          <p:cNvSpPr txBox="1"/>
          <p:nvPr/>
        </p:nvSpPr>
        <p:spPr>
          <a:xfrm>
            <a:off x="1280160" y="4096385"/>
            <a:ext cx="1273810" cy="306705"/>
          </a:xfrm>
          <a:prstGeom prst="rect">
            <a:avLst/>
          </a:prstGeom>
          <a:noFill/>
        </p:spPr>
        <p:txBody>
          <a:bodyPr wrap="square" rtlCol="0">
            <a:spAutoFit/>
          </a:bodyPr>
          <a:lstStyle/>
          <a:p>
            <a:pPr>
              <a:lnSpc>
                <a:spcPct val="140000"/>
              </a:lnSpc>
            </a:pPr>
            <a:r>
              <a:rPr lang="zh-CN" altLang="en-US" sz="1000">
                <a:solidFill>
                  <a:srgbClr val="ECCD5E"/>
                </a:solidFill>
                <a:latin typeface="微软雅黑" panose="020B0503020204020204" charset="-122"/>
                <a:ea typeface="微软雅黑" panose="020B0503020204020204" charset="-122"/>
                <a:cs typeface="微软雅黑" panose="020B0503020204020204" charset="-122"/>
              </a:rPr>
              <a:t>硬箱、</a:t>
            </a:r>
            <a:r>
              <a:rPr lang="en-US" altLang="zh-CN" sz="1000">
                <a:solidFill>
                  <a:srgbClr val="ECCD5E"/>
                </a:solidFill>
                <a:latin typeface="微软雅黑" panose="020B0503020204020204" charset="-122"/>
                <a:ea typeface="微软雅黑" panose="020B0503020204020204" charset="-122"/>
                <a:cs typeface="微软雅黑" panose="020B0503020204020204" charset="-122"/>
              </a:rPr>
              <a:t>pc</a:t>
            </a:r>
            <a:r>
              <a:rPr lang="zh-CN" altLang="en-US" sz="1000">
                <a:solidFill>
                  <a:srgbClr val="ECCD5E"/>
                </a:solidFill>
                <a:latin typeface="微软雅黑" panose="020B0503020204020204" charset="-122"/>
                <a:ea typeface="微软雅黑" panose="020B0503020204020204" charset="-122"/>
                <a:cs typeface="微软雅黑" panose="020B0503020204020204" charset="-122"/>
              </a:rPr>
              <a:t>、</a:t>
            </a:r>
            <a:r>
              <a:rPr lang="en-US" altLang="zh-CN" sz="1000">
                <a:solidFill>
                  <a:srgbClr val="ECCD5E"/>
                </a:solidFill>
                <a:latin typeface="微软雅黑" panose="020B0503020204020204" charset="-122"/>
                <a:ea typeface="微软雅黑" panose="020B0503020204020204" charset="-122"/>
                <a:cs typeface="微软雅黑" panose="020B0503020204020204" charset="-122"/>
              </a:rPr>
              <a:t>abs</a:t>
            </a:r>
            <a:r>
              <a:rPr lang="zh-CN" altLang="en-US" sz="1000">
                <a:solidFill>
                  <a:srgbClr val="ECCD5E"/>
                </a:solidFill>
                <a:latin typeface="微软雅黑" panose="020B0503020204020204" charset="-122"/>
                <a:ea typeface="微软雅黑" panose="020B0503020204020204" charset="-122"/>
                <a:cs typeface="微软雅黑" panose="020B0503020204020204" charset="-122"/>
              </a:rPr>
              <a:t>箱</a:t>
            </a:r>
          </a:p>
        </p:txBody>
      </p:sp>
      <p:pic>
        <p:nvPicPr>
          <p:cNvPr id="6" name="图片 5" descr="矩形 10 拷贝 3"/>
          <p:cNvPicPr>
            <a:picLocks noChangeAspect="1"/>
          </p:cNvPicPr>
          <p:nvPr/>
        </p:nvPicPr>
        <p:blipFill>
          <a:blip r:embed="rId7"/>
          <a:stretch>
            <a:fillRect/>
          </a:stretch>
        </p:blipFill>
        <p:spPr>
          <a:xfrm>
            <a:off x="328295" y="377825"/>
            <a:ext cx="2959100" cy="198120"/>
          </a:xfrm>
          <a:prstGeom prst="rect">
            <a:avLst/>
          </a:prstGeom>
        </p:spPr>
      </p:pic>
      <p:sp>
        <p:nvSpPr>
          <p:cNvPr id="2" name="文本框 1"/>
          <p:cNvSpPr txBox="1"/>
          <p:nvPr/>
        </p:nvSpPr>
        <p:spPr>
          <a:xfrm>
            <a:off x="1346200" y="316230"/>
            <a:ext cx="1054100" cy="321945"/>
          </a:xfrm>
          <a:prstGeom prst="rect">
            <a:avLst/>
          </a:prstGeom>
          <a:noFill/>
        </p:spPr>
        <p:txBody>
          <a:bodyPr wrap="square" rtlCol="0">
            <a:spAutoFit/>
          </a:bodyPr>
          <a:lstStyle/>
          <a:p>
            <a:r>
              <a:rPr lang="zh-CN" altLang="en-US" sz="1500" b="1">
                <a:solidFill>
                  <a:srgbClr val="F4D35E"/>
                </a:solidFill>
                <a:latin typeface="微软雅黑" panose="020B0503020204020204" charset="-122"/>
                <a:ea typeface="微软雅黑" panose="020B0503020204020204" charset="-122"/>
              </a:rPr>
              <a:t>产品系列</a:t>
            </a:r>
          </a:p>
        </p:txBody>
      </p:sp>
      <p:sp>
        <p:nvSpPr>
          <p:cNvPr id="3" name="文本框 2"/>
          <p:cNvSpPr txBox="1"/>
          <p:nvPr/>
        </p:nvSpPr>
        <p:spPr>
          <a:xfrm>
            <a:off x="887095" y="1984375"/>
            <a:ext cx="7628255" cy="398780"/>
          </a:xfrm>
          <a:prstGeom prst="rect">
            <a:avLst/>
          </a:prstGeom>
          <a:noFill/>
        </p:spPr>
        <p:txBody>
          <a:bodyPr wrap="square" rtlCol="0" anchor="t">
            <a:spAutoFit/>
          </a:bodyPr>
          <a:lstStyle/>
          <a:p>
            <a:pPr>
              <a:lnSpc>
                <a:spcPts val="2400"/>
              </a:lnSpc>
            </a:pPr>
            <a:r>
              <a:rPr lang="en-US" altLang="zh-CN" sz="1200" dirty="0">
                <a:solidFill>
                  <a:srgbClr val="ECCD5E"/>
                </a:solidFill>
                <a:latin typeface="微软雅黑" panose="020B0503020204020204" charset="-122"/>
                <a:ea typeface="微软雅黑" panose="020B0503020204020204" charset="-122"/>
                <a:cs typeface="微软雅黑" panose="020B0503020204020204" charset="-122"/>
                <a:sym typeface="+mn-ea"/>
              </a:rPr>
              <a:t>主要用料为环保PC材料，通过了SGS验厂、根据国标严格把控质量、多方面进行环保测试，保质保量</a:t>
            </a:r>
          </a:p>
        </p:txBody>
      </p:sp>
      <p:pic>
        <p:nvPicPr>
          <p:cNvPr id="32" name="图片 31" descr="LOGO01"/>
          <p:cNvPicPr>
            <a:picLocks noChangeAspect="1"/>
          </p:cNvPicPr>
          <p:nvPr/>
        </p:nvPicPr>
        <p:blipFill>
          <a:blip r:embed="rId8"/>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2" presetClass="entr" presetSubtype="4"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par>
                          <p:cTn id="41" fill="hold">
                            <p:stCondLst>
                              <p:cond delay="2500"/>
                            </p:stCondLst>
                            <p:childTnLst>
                              <p:par>
                                <p:cTn id="42" presetID="2" presetClass="entr" presetSubtype="4"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additive="base">
                                        <p:cTn id="44" dur="500" fill="hold"/>
                                        <p:tgtEl>
                                          <p:spTgt spid="9"/>
                                        </p:tgtEl>
                                        <p:attrNameLst>
                                          <p:attrName>ppt_x</p:attrName>
                                        </p:attrNameLst>
                                      </p:cBhvr>
                                      <p:tavLst>
                                        <p:tav tm="0">
                                          <p:val>
                                            <p:strVal val="#ppt_x"/>
                                          </p:val>
                                        </p:tav>
                                        <p:tav tm="100000">
                                          <p:val>
                                            <p:strVal val="#ppt_x"/>
                                          </p:val>
                                        </p:tav>
                                      </p:tavLst>
                                    </p:anim>
                                    <p:anim calcmode="lin" valueType="num">
                                      <p:cBhvr additive="base">
                                        <p:cTn id="45" dur="500" fill="hold"/>
                                        <p:tgtEl>
                                          <p:spTgt spid="9"/>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P spid="15" grpId="0"/>
      <p:bldP spid="1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图片 3" descr="组 10"/>
          <p:cNvPicPr>
            <a:picLocks noChangeAspect="1"/>
          </p:cNvPicPr>
          <p:nvPr/>
        </p:nvPicPr>
        <p:blipFill>
          <a:blip r:embed="rId3"/>
          <a:stretch>
            <a:fillRect/>
          </a:stretch>
        </p:blipFill>
        <p:spPr>
          <a:xfrm>
            <a:off x="753110" y="1263650"/>
            <a:ext cx="3794125" cy="2616835"/>
          </a:xfrm>
          <a:prstGeom prst="rect">
            <a:avLst/>
          </a:prstGeom>
        </p:spPr>
      </p:pic>
      <p:pic>
        <p:nvPicPr>
          <p:cNvPr id="5" name="图片 4" descr="C:\Users\Administrator\Desktop\商业计划书PPT\图片素材\第七页\组 9.png组 9"/>
          <p:cNvPicPr>
            <a:picLocks noChangeAspect="1"/>
          </p:cNvPicPr>
          <p:nvPr/>
        </p:nvPicPr>
        <p:blipFill>
          <a:blip r:embed="rId4"/>
          <a:srcRect/>
          <a:stretch>
            <a:fillRect/>
          </a:stretch>
        </p:blipFill>
        <p:spPr>
          <a:xfrm>
            <a:off x="5054918" y="1263650"/>
            <a:ext cx="3793490" cy="2616835"/>
          </a:xfrm>
          <a:prstGeom prst="rect">
            <a:avLst/>
          </a:prstGeom>
        </p:spPr>
      </p:pic>
      <p:sp>
        <p:nvSpPr>
          <p:cNvPr id="13" name="文本框 12"/>
          <p:cNvSpPr txBox="1"/>
          <p:nvPr/>
        </p:nvSpPr>
        <p:spPr>
          <a:xfrm>
            <a:off x="2870835" y="3880485"/>
            <a:ext cx="1570990" cy="306705"/>
          </a:xfrm>
          <a:prstGeom prst="rect">
            <a:avLst/>
          </a:prstGeom>
          <a:noFill/>
        </p:spPr>
        <p:txBody>
          <a:bodyPr wrap="square" rtlCol="0">
            <a:spAutoFit/>
          </a:bodyPr>
          <a:lstStyle/>
          <a:p>
            <a:pPr>
              <a:lnSpc>
                <a:spcPct val="140000"/>
              </a:lnSpc>
            </a:pPr>
            <a:r>
              <a:rPr lang="en-US" altLang="zh-CN" sz="1000" b="1" dirty="0">
                <a:solidFill>
                  <a:srgbClr val="F4D35E"/>
                </a:solidFill>
                <a:latin typeface="微软雅黑" panose="020B0503020204020204" charset="-122"/>
                <a:cs typeface="微软雅黑" panose="020B0503020204020204" charset="-122"/>
                <a:sym typeface="+mn-ea"/>
              </a:rPr>
              <a:t>可坐可骑行式旅行箱</a:t>
            </a:r>
            <a:endParaRPr lang="zh-CN" sz="1000">
              <a:solidFill>
                <a:srgbClr val="ECCD5E"/>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6424930" y="3880485"/>
            <a:ext cx="1724660" cy="306705"/>
          </a:xfrm>
          <a:prstGeom prst="rect">
            <a:avLst/>
          </a:prstGeom>
          <a:noFill/>
        </p:spPr>
        <p:txBody>
          <a:bodyPr wrap="square" rtlCol="0">
            <a:spAutoFit/>
          </a:bodyPr>
          <a:lstStyle/>
          <a:p>
            <a:pPr>
              <a:lnSpc>
                <a:spcPct val="140000"/>
              </a:lnSpc>
            </a:pPr>
            <a:r>
              <a:rPr lang="en-US" altLang="zh-CN" sz="1000">
                <a:solidFill>
                  <a:srgbClr val="ECCD5E"/>
                </a:solidFill>
                <a:latin typeface="微软雅黑" panose="020B0503020204020204" charset="-122"/>
                <a:ea typeface="微软雅黑" panose="020B0503020204020204" charset="-122"/>
                <a:cs typeface="微软雅黑" panose="020B0503020204020204" charset="-122"/>
              </a:rPr>
              <a:t>3D</a:t>
            </a:r>
            <a:r>
              <a:rPr lang="zh-CN" altLang="en-US" sz="1000">
                <a:solidFill>
                  <a:srgbClr val="ECCD5E"/>
                </a:solidFill>
                <a:latin typeface="微软雅黑" panose="020B0503020204020204" charset="-122"/>
                <a:ea typeface="微软雅黑" panose="020B0503020204020204" charset="-122"/>
                <a:cs typeface="微软雅黑" panose="020B0503020204020204" charset="-122"/>
              </a:rPr>
              <a:t>浮雕打印定制系列</a:t>
            </a:r>
          </a:p>
        </p:txBody>
      </p:sp>
      <p:sp>
        <p:nvSpPr>
          <p:cNvPr id="2" name="文本框 1"/>
          <p:cNvSpPr txBox="1"/>
          <p:nvPr/>
        </p:nvSpPr>
        <p:spPr>
          <a:xfrm>
            <a:off x="1518920" y="3880485"/>
            <a:ext cx="974725" cy="306705"/>
          </a:xfrm>
          <a:prstGeom prst="rect">
            <a:avLst/>
          </a:prstGeom>
          <a:noFill/>
        </p:spPr>
        <p:txBody>
          <a:bodyPr wrap="square" rtlCol="0">
            <a:spAutoFit/>
          </a:bodyPr>
          <a:lstStyle/>
          <a:p>
            <a:pPr>
              <a:lnSpc>
                <a:spcPct val="140000"/>
              </a:lnSpc>
            </a:pPr>
            <a:r>
              <a:rPr lang="zh-CN" altLang="en-US" sz="1000" b="1" dirty="0">
                <a:solidFill>
                  <a:srgbClr val="F4D35E"/>
                </a:solidFill>
                <a:latin typeface="微软雅黑" panose="020B0503020204020204" charset="-122"/>
                <a:cs typeface="微软雅黑" panose="020B0503020204020204" charset="-122"/>
                <a:sym typeface="+mn-ea"/>
              </a:rPr>
              <a:t>子母式套装</a:t>
            </a:r>
            <a:r>
              <a:rPr lang="en-US" altLang="zh-CN" sz="1000" b="1" dirty="0">
                <a:solidFill>
                  <a:srgbClr val="F4D35E"/>
                </a:solidFill>
                <a:latin typeface="微软雅黑" panose="020B0503020204020204" charset="-122"/>
                <a:cs typeface="微软雅黑" panose="020B0503020204020204" charset="-122"/>
                <a:sym typeface="+mn-ea"/>
              </a:rPr>
              <a:t>箱</a:t>
            </a:r>
            <a:endParaRPr lang="zh-CN" sz="1000">
              <a:solidFill>
                <a:srgbClr val="ECCD5E"/>
              </a:solidFill>
              <a:latin typeface="微软雅黑" panose="020B0503020204020204" charset="-122"/>
              <a:ea typeface="微软雅黑" panose="020B0503020204020204" charset="-122"/>
              <a:cs typeface="微软雅黑" panose="020B0503020204020204" charset="-122"/>
            </a:endParaRPr>
          </a:p>
        </p:txBody>
      </p:sp>
      <p:pic>
        <p:nvPicPr>
          <p:cNvPr id="32" name="图片 31" descr="LOGO01"/>
          <p:cNvPicPr>
            <a:picLocks noChangeAspect="1"/>
          </p:cNvPicPr>
          <p:nvPr/>
        </p:nvPicPr>
        <p:blipFill>
          <a:blip r:embed="rId5"/>
          <a:stretch>
            <a:fillRect/>
          </a:stretch>
        </p:blipFill>
        <p:spPr>
          <a:xfrm>
            <a:off x="6727190" y="163830"/>
            <a:ext cx="2188845" cy="412115"/>
          </a:xfrm>
          <a:prstGeom prst="rect">
            <a:avLst/>
          </a:prstGeom>
        </p:spPr>
      </p:pic>
    </p:spTree>
  </p:cSld>
  <p:clrMapOvr>
    <a:masterClrMapping/>
  </p:clrMapOvr>
  <mc:AlternateContent xmlns:mc="http://schemas.openxmlformats.org/markup-compatibility/2006" xmlns:p14="http://schemas.microsoft.com/office/powerpoint/2010/main">
    <mc:Choice Requires="p14">
      <p:transition>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60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6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160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3909ce20-5464-4f42-ad83-323a19031bc6}"/>
  <p:tag name="TABLE_ENDDRAG_ORIGIN_RECT" val="388*168"/>
  <p:tag name="TABLE_ENDDRAG_RECT" val="55*188*388*168"/>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b4e0ea37-bf43-43e5-af67-4be73feb5546}"/>
  <p:tag name="TABLE_ENDDRAG_ORIGIN_RECT" val="629*281"/>
  <p:tag name="TABLE_ENDDRAG_RECT" val="51*102*629*281"/>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4263e4a2-66b1-4e51-8404-1d651a188aba}"/>
  <p:tag name="TABLE_ENDDRAG_ORIGIN_RECT" val="373*206"/>
  <p:tag name="TABLE_ENDDRAG_RECT" val="325*165*373*20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2094</Words>
  <Application>Microsoft Office PowerPoint</Application>
  <PresentationFormat>全屏显示(16:9)</PresentationFormat>
  <Paragraphs>548</Paragraphs>
  <Slides>44</Slides>
  <Notes>3</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44</vt:i4>
      </vt:variant>
    </vt:vector>
  </HeadingPairs>
  <TitlesOfParts>
    <vt:vector size="58" baseType="lpstr">
      <vt:lpstr>阿里巴巴普惠体 B</vt:lpstr>
      <vt:lpstr>阿里巴巴普惠体 R</vt:lpstr>
      <vt:lpstr>华康圆体W3(P)</vt:lpstr>
      <vt:lpstr>思源黑体 CN Regular</vt:lpstr>
      <vt:lpstr>宋体</vt:lpstr>
      <vt:lpstr>微软雅黑</vt:lpstr>
      <vt:lpstr>幼圆</vt:lpstr>
      <vt:lpstr>Arial</vt:lpstr>
      <vt:lpstr>Calibri</vt:lpstr>
      <vt:lpstr>Calibri Light</vt:lpstr>
      <vt:lpstr>Candara</vt:lpstr>
      <vt:lpstr>Gill Sans MT Condensed</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黄 芮</cp:lastModifiedBy>
  <cp:revision>66</cp:revision>
  <dcterms:created xsi:type="dcterms:W3CDTF">2018-06-23T08:52:00Z</dcterms:created>
  <dcterms:modified xsi:type="dcterms:W3CDTF">2022-06-08T09:32:57Z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y fmtid="{D5CDD505-2E9C-101B-9397-08002B2CF9AE}" pid="3" name="ICV">
    <vt:lpwstr>C12F8DD325A648C2ABC8A04F8DBC4F50</vt:lpwstr>
  </property>
</Properties>
</file>